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handoutMasterIdLst>
    <p:handoutMasterId r:id="rId33"/>
  </p:handoutMasterIdLst>
  <p:sldIdLst>
    <p:sldId id="256" r:id="rId2"/>
    <p:sldId id="292" r:id="rId3"/>
    <p:sldId id="285" r:id="rId4"/>
    <p:sldId id="277" r:id="rId5"/>
    <p:sldId id="287" r:id="rId6"/>
    <p:sldId id="289" r:id="rId7"/>
    <p:sldId id="259" r:id="rId8"/>
    <p:sldId id="301" r:id="rId9"/>
    <p:sldId id="302" r:id="rId10"/>
    <p:sldId id="294" r:id="rId11"/>
    <p:sldId id="298" r:id="rId12"/>
    <p:sldId id="297" r:id="rId13"/>
    <p:sldId id="308" r:id="rId14"/>
    <p:sldId id="307" r:id="rId15"/>
    <p:sldId id="296" r:id="rId16"/>
    <p:sldId id="279" r:id="rId17"/>
    <p:sldId id="261" r:id="rId18"/>
    <p:sldId id="280" r:id="rId19"/>
    <p:sldId id="281" r:id="rId20"/>
    <p:sldId id="282" r:id="rId21"/>
    <p:sldId id="283" r:id="rId22"/>
    <p:sldId id="305" r:id="rId23"/>
    <p:sldId id="306" r:id="rId24"/>
    <p:sldId id="290" r:id="rId25"/>
    <p:sldId id="309" r:id="rId26"/>
    <p:sldId id="310" r:id="rId27"/>
    <p:sldId id="311" r:id="rId28"/>
    <p:sldId id="303" r:id="rId29"/>
    <p:sldId id="276" r:id="rId30"/>
    <p:sldId id="286" r:id="rId31"/>
  </p:sldIdLst>
  <p:sldSz cx="10077450" cy="5668963"/>
  <p:notesSz cx="7772400" cy="100584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  <a:srgbClr val="FF7043"/>
    <a:srgbClr val="009688"/>
    <a:srgbClr val="3F51B5"/>
    <a:srgbClr val="EDEDED"/>
    <a:srgbClr val="F3FFC8"/>
    <a:srgbClr val="A3A3AE"/>
    <a:srgbClr val="939DD9"/>
    <a:srgbClr val="5A69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2F90F8-F601-4F7A-A850-C7A8453EEEE4}" styleName="">
    <a:wholeTbl>
      <a:tcStyle>
        <a:tcBdr/>
      </a:tcStyle>
    </a:wholeTbl>
    <a:band1H>
      <a:tcStyle>
        <a:tcBdr/>
      </a:tcStyle>
    </a:band1H>
    <a:band1V>
      <a:tcStyle>
        <a:tcBdr/>
      </a:tcStyle>
    </a:band1V>
    <a:lastCol>
      <a:tcStyle>
        <a:tcBdr/>
      </a:tcStyle>
    </a:lastCol>
    <a:firstCol>
      <a:tcStyle>
        <a:tcBdr/>
      </a:tcStyle>
    </a:firstCol>
    <a:lastRow>
      <a:tcStyle>
        <a:tcBdr/>
      </a:tcStyle>
    </a:lastRow>
    <a:firstRow>
      <a:tcStyle>
        <a:tcBdr/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85" autoAdjust="0"/>
    <p:restoredTop sz="93179" autoAdjust="0"/>
  </p:normalViewPr>
  <p:slideViewPr>
    <p:cSldViewPr snapToGrid="0">
      <p:cViewPr varScale="1">
        <p:scale>
          <a:sx n="82" d="100"/>
          <a:sy n="82" d="100"/>
        </p:scale>
        <p:origin x="41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8C303D5-F900-4B4F-AAC6-B5754BBB0997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983F44-4508-40BA-A99E-B6E64743A138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EC05FF-97F9-4C67-B3A5-E0937D5F7601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FB61F2-5B40-4BAF-92C8-385D2E840ED0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D58D2530-7A2C-404E-9DB6-B4F605B89116}" type="slidenum">
              <a:t>‹#›</a:t>
            </a:fld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429545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A7375E-62F8-4150-9BB1-FBD1450D7E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006563-F96F-4CA5-A349-D7BA59BDDD5C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77239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0646090A-9FA4-4E1C-9AF7-1E7FCA1A9131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US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7CDE51-4237-4AEA-8F99-7CB4F198AD46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US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DE9332-63CE-419C-A9DB-23D453F7CB70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rtl="0" hangingPunct="0">
              <a:buNone/>
              <a:tabLst/>
              <a:defRPr lang="en-US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EC02A4-EB22-45D4-94D0-716EC804C9B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en-US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fld id="{DDDC1695-0A19-45F5-9D82-B8AD0573B49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465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en-US" sz="264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  <a:ea typeface="Microsoft YaHei" pitchFamily="2"/>
        <a:cs typeface="Arial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E9B82-5CA7-44E3-8C2C-FE6BF50FD17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BAC830D8-808B-4769-A624-ED38880DC973}" type="slidenum">
              <a:t>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C8CE9A-5194-4978-958C-F974338323B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E283DC-B3F3-416E-824C-FE7A8E6C939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lvl="0"/>
            <a:endParaRPr lang="en-US" dirty="0">
              <a:latin typeface="Palatino Linotype" pitchFamily="18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49449-7921-44B5-A4F6-42A2252F334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3BBAED2-BF92-4CB5-B3FC-BFE7295BCEF8}" type="slidenum">
              <a:t>10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BA9443-6D58-4EF6-B215-FCD3CF4DEF5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C7D36F-2FB3-4F43-B931-393533E1824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lvl="0"/>
            <a:endParaRPr lang="en-US" sz="2000" dirty="0">
              <a:latin typeface="Palatino Linotype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18880876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49449-7921-44B5-A4F6-42A2252F334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3BBAED2-BF92-4CB5-B3FC-BFE7295BCEF8}" type="slidenum">
              <a:t>11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BA9443-6D58-4EF6-B215-FCD3CF4DEF5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C7D36F-2FB3-4F43-B931-393533E1824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lvl="0"/>
            <a:endParaRPr lang="en-US" sz="2000" dirty="0">
              <a:latin typeface="Palatino Linotype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23697406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49449-7921-44B5-A4F6-42A2252F334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3BBAED2-BF92-4CB5-B3FC-BFE7295BCEF8}" type="slidenum">
              <a:t>12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BA9443-6D58-4EF6-B215-FCD3CF4DEF5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C7D36F-2FB3-4F43-B931-393533E1824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lvl="0"/>
            <a:endParaRPr lang="en-US" sz="2000" dirty="0">
              <a:latin typeface="Palatino Linotype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27889614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49449-7921-44B5-A4F6-42A2252F334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3BBAED2-BF92-4CB5-B3FC-BFE7295BCEF8}" type="slidenum">
              <a:t>13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BA9443-6D58-4EF6-B215-FCD3CF4DEF5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C7D36F-2FB3-4F43-B931-393533E1824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lvl="0"/>
            <a:endParaRPr lang="en-US" sz="2000" dirty="0">
              <a:latin typeface="Palatino Linotype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4087487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49449-7921-44B5-A4F6-42A2252F334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3BBAED2-BF92-4CB5-B3FC-BFE7295BCEF8}" type="slidenum">
              <a:t>14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BA9443-6D58-4EF6-B215-FCD3CF4DEF5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C7D36F-2FB3-4F43-B931-393533E1824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lvl="0"/>
            <a:endParaRPr lang="en-US" sz="2000" dirty="0">
              <a:latin typeface="Palatino Linotype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3468285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49449-7921-44B5-A4F6-42A2252F334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3BBAED2-BF92-4CB5-B3FC-BFE7295BCEF8}" type="slidenum">
              <a:t>15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BA9443-6D58-4EF6-B215-FCD3CF4DEF5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C7D36F-2FB3-4F43-B931-393533E1824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lvl="0"/>
            <a:endParaRPr lang="en-US" sz="2000" dirty="0">
              <a:latin typeface="Palatino Linotype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13632963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EBC483-B13B-40B8-B7B7-757032E1781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803553E9-BB16-4463-B3A4-F196B0FA2A09}" type="slidenum">
              <a:t>16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7FD10B9-F145-47C7-A47B-32532DA4122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F060794-7339-4D0C-B720-506721C918B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lvl="0"/>
            <a:endParaRPr lang="en-US" sz="2000" dirty="0">
              <a:latin typeface="Palatino Linotype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26499940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458FBF-E998-4139-A221-5EFDAB0D984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33834302-1D98-448B-B9C9-26F0A34A3216}" type="slidenum">
              <a:t>17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340DC0-5534-4D08-A9E8-39BCCBDBE3A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318D7F-9319-488E-BB95-41E50EE804A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lvl="0"/>
            <a:endParaRPr lang="en-US" sz="2000" dirty="0">
              <a:latin typeface="Palatino Linotype" pitchFamily="18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458FBF-E998-4139-A221-5EFDAB0D984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33834302-1D98-448B-B9C9-26F0A34A3216}" type="slidenum">
              <a:t>18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340DC0-5534-4D08-A9E8-39BCCBDBE3A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318D7F-9319-488E-BB95-41E50EE804A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lvl="0"/>
            <a:endParaRPr lang="en-US" sz="2000" dirty="0">
              <a:latin typeface="Palatino Linotype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7649641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458FBF-E998-4139-A221-5EFDAB0D984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33834302-1D98-448B-B9C9-26F0A34A3216}" type="slidenum">
              <a:t>19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340DC0-5534-4D08-A9E8-39BCCBDBE3A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318D7F-9319-488E-BB95-41E50EE804A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lvl="0"/>
            <a:endParaRPr lang="en-US" sz="2000" dirty="0">
              <a:latin typeface="Palatino Linotype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3770555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DDDC1695-0A19-45F5-9D82-B8AD0573B491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6100484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458FBF-E998-4139-A221-5EFDAB0D984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33834302-1D98-448B-B9C9-26F0A34A3216}" type="slidenum">
              <a:t>20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340DC0-5534-4D08-A9E8-39BCCBDBE3A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318D7F-9319-488E-BB95-41E50EE804A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lvl="0"/>
            <a:endParaRPr lang="en-US" sz="2000" dirty="0">
              <a:latin typeface="Palatino Linotype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41231042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458FBF-E998-4139-A221-5EFDAB0D984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33834302-1D98-448B-B9C9-26F0A34A3216}" type="slidenum">
              <a:t>21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340DC0-5534-4D08-A9E8-39BCCBDBE3A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318D7F-9319-488E-BB95-41E50EE804A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lvl="0"/>
            <a:endParaRPr lang="en-US" sz="2000" dirty="0">
              <a:latin typeface="Palatino Linotype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14289839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458FBF-E998-4139-A221-5EFDAB0D984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33834302-1D98-448B-B9C9-26F0A34A3216}" type="slidenum">
              <a:t>22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340DC0-5534-4D08-A9E8-39BCCBDBE3A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318D7F-9319-488E-BB95-41E50EE804A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lvl="0"/>
            <a:endParaRPr lang="en-US" sz="2000" dirty="0">
              <a:latin typeface="Palatino Linotype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44075136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49449-7921-44B5-A4F6-42A2252F334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3BBAED2-BF92-4CB5-B3FC-BFE7295BCEF8}" type="slidenum">
              <a:t>23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BA9443-6D58-4EF6-B215-FCD3CF4DEF5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C7D36F-2FB3-4F43-B931-393533E1824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lvl="0"/>
            <a:endParaRPr lang="en-US" sz="2000" dirty="0">
              <a:latin typeface="Palatino Linotype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232189501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53B643-6CA3-4A77-BDDC-CC5817F24CF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5CB30ED1-C01E-40C5-8A7D-693A1A295FC9}" type="slidenum">
              <a:t>24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AAA524-CCED-4D51-8CA6-61083ADD235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4988" y="763588"/>
            <a:ext cx="6702425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2132FD2-E259-451C-9CB1-0EADABDA756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9028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53B643-6CA3-4A77-BDDC-CC5817F24CF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5CB30ED1-C01E-40C5-8A7D-693A1A295FC9}" type="slidenum">
              <a:t>25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AAA524-CCED-4D51-8CA6-61083ADD235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4988" y="763588"/>
            <a:ext cx="6702425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2132FD2-E259-451C-9CB1-0EADABDA756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5972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53B643-6CA3-4A77-BDDC-CC5817F24CF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5CB30ED1-C01E-40C5-8A7D-693A1A295FC9}" type="slidenum">
              <a:t>26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AAA524-CCED-4D51-8CA6-61083ADD235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4988" y="763588"/>
            <a:ext cx="6702425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2132FD2-E259-451C-9CB1-0EADABDA756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827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53B643-6CA3-4A77-BDDC-CC5817F24CF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5CB30ED1-C01E-40C5-8A7D-693A1A295FC9}" type="slidenum">
              <a:t>27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AAA524-CCED-4D51-8CA6-61083ADD235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4988" y="763588"/>
            <a:ext cx="6702425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2132FD2-E259-451C-9CB1-0EADABDA756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50455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4F5852-6FBA-4AC5-9F32-3E60B8BE1FB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384067B-31FA-4EFC-8B02-56277BCDE901}" type="slidenum">
              <a:t>28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932832-C95B-4D52-927E-5666521E6DF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F57E50-6089-4C41-8ED3-498247C6037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29292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53B643-6CA3-4A77-BDDC-CC5817F24CF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5CB30ED1-C01E-40C5-8A7D-693A1A295FC9}" type="slidenum">
              <a:t>29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AAA524-CCED-4D51-8CA6-61083ADD235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4988" y="763588"/>
            <a:ext cx="6702425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2132FD2-E259-451C-9CB1-0EADABDA756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076EB8-17AA-475E-8BF6-04554282C21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E87C354A-2514-4FEA-8D5D-7C6C2791685F}" type="slidenum">
              <a:t>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7965D2-0936-42EC-B11D-903074BF5FC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99AED6-5998-4735-8011-3244C688700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lvl="0"/>
            <a:endParaRPr lang="en-US" sz="2000" dirty="0">
              <a:latin typeface="Palatino Linotype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26634755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076EB8-17AA-475E-8BF6-04554282C21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E87C354A-2514-4FEA-8D5D-7C6C2791685F}" type="slidenum">
              <a:t>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7965D2-0936-42EC-B11D-903074BF5FC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99AED6-5998-4735-8011-3244C688700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lvl="0"/>
            <a:endParaRPr lang="en-US" sz="2000" dirty="0">
              <a:latin typeface="Palatino Linotype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5002822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076EB8-17AA-475E-8BF6-04554282C21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E87C354A-2514-4FEA-8D5D-7C6C2791685F}" type="slidenum">
              <a:t>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7965D2-0936-42EC-B11D-903074BF5FC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99AED6-5998-4735-8011-3244C688700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lvl="0"/>
            <a:endParaRPr lang="en-US" sz="2000" dirty="0">
              <a:latin typeface="Palatino Linotype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3219033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076EB8-17AA-475E-8BF6-04554282C21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E87C354A-2514-4FEA-8D5D-7C6C2791685F}" type="slidenum">
              <a:t>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7965D2-0936-42EC-B11D-903074BF5FC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99AED6-5998-4735-8011-3244C688700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lvl="0"/>
            <a:endParaRPr lang="en-US" sz="2000" dirty="0">
              <a:latin typeface="Palatino Linotype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27798414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49449-7921-44B5-A4F6-42A2252F334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3BBAED2-BF92-4CB5-B3FC-BFE7295BCEF8}" type="slidenum">
              <a:t>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BA9443-6D58-4EF6-B215-FCD3CF4DEF5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C7D36F-2FB3-4F43-B931-393533E1824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lvl="0"/>
            <a:endParaRPr lang="en-US" sz="2000" dirty="0">
              <a:latin typeface="Palatino Linotype" pitchFamily="18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49449-7921-44B5-A4F6-42A2252F334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3BBAED2-BF92-4CB5-B3FC-BFE7295BCEF8}" type="slidenum">
              <a:t>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BA9443-6D58-4EF6-B215-FCD3CF4DEF5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C7D36F-2FB3-4F43-B931-393533E1824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lvl="0"/>
            <a:endParaRPr lang="en-US" sz="2000" dirty="0">
              <a:latin typeface="Palatino Linotype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42217992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49449-7921-44B5-A4F6-42A2252F334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3BBAED2-BF92-4CB5-B3FC-BFE7295BCEF8}" type="slidenum">
              <a:t>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BA9443-6D58-4EF6-B215-FCD3CF4DEF5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C7D36F-2FB3-4F43-B931-393533E1824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lvl="0"/>
            <a:endParaRPr lang="en-US" sz="2000" dirty="0">
              <a:latin typeface="Palatino Linotype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3139075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CC570-27BC-45CD-8ADA-B447E81008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9681" y="927768"/>
            <a:ext cx="7558088" cy="1973639"/>
          </a:xfrm>
        </p:spPr>
        <p:txBody>
          <a:bodyPr anchor="b"/>
          <a:lstStyle>
            <a:lvl1pPr algn="ctr">
              <a:defRPr sz="496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A7776F-6D3C-45D2-A6ED-2C899DF3AF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9681" y="2977518"/>
            <a:ext cx="7558088" cy="1368687"/>
          </a:xfrm>
        </p:spPr>
        <p:txBody>
          <a:bodyPr/>
          <a:lstStyle>
            <a:lvl1pPr marL="0" indent="0" algn="ctr">
              <a:buNone/>
              <a:defRPr sz="1984"/>
            </a:lvl1pPr>
            <a:lvl2pPr marL="377922" indent="0" algn="ctr">
              <a:buNone/>
              <a:defRPr sz="1653"/>
            </a:lvl2pPr>
            <a:lvl3pPr marL="755843" indent="0" algn="ctr">
              <a:buNone/>
              <a:defRPr sz="1488"/>
            </a:lvl3pPr>
            <a:lvl4pPr marL="1133765" indent="0" algn="ctr">
              <a:buNone/>
              <a:defRPr sz="1323"/>
            </a:lvl4pPr>
            <a:lvl5pPr marL="1511686" indent="0" algn="ctr">
              <a:buNone/>
              <a:defRPr sz="1323"/>
            </a:lvl5pPr>
            <a:lvl6pPr marL="1889608" indent="0" algn="ctr">
              <a:buNone/>
              <a:defRPr sz="1323"/>
            </a:lvl6pPr>
            <a:lvl7pPr marL="2267529" indent="0" algn="ctr">
              <a:buNone/>
              <a:defRPr sz="1323"/>
            </a:lvl7pPr>
            <a:lvl8pPr marL="2645451" indent="0" algn="ctr">
              <a:buNone/>
              <a:defRPr sz="1323"/>
            </a:lvl8pPr>
            <a:lvl9pPr marL="3023372" indent="0" algn="ctr">
              <a:buNone/>
              <a:defRPr sz="1323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C1F0EC-D352-4298-A3CC-C8380F1B3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7C82F-CB68-41BE-A109-3BC684B28039}" type="datetimeFigureOut">
              <a:rPr lang="en-DE" smtClean="0"/>
              <a:t>26/08/2024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F6CCE-F813-4A7F-8DAE-E5C48E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B07AD-03F7-496B-B0BF-BD18DF4BF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DCB7EE4-C54F-4B6B-A843-612F4876E3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632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2A89C-17E2-4C32-B739-25CD5A645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EC9368-2C4D-4414-9C80-D8BFB37A81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3FAFED-6837-4D3A-A274-B9E54DCF6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7C82F-CB68-41BE-A109-3BC684B28039}" type="datetimeFigureOut">
              <a:rPr lang="en-DE" smtClean="0"/>
              <a:t>26/08/2024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FDEDE-E526-4BCB-8381-B35AD1C43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E9B77D-7051-4C90-A35E-B50DEAEAD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081227B-3ED1-4BEA-9D53-4B38E5175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782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4A427E-E9E0-4A95-AD1F-DE2946DA95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211675" y="301820"/>
            <a:ext cx="2172950" cy="48041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B45042-D349-4C69-A9CB-0E745759A9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92825" y="301820"/>
            <a:ext cx="6392882" cy="480418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98D8A9-AA0C-43A2-B154-65D81EB82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7C82F-CB68-41BE-A109-3BC684B28039}" type="datetimeFigureOut">
              <a:rPr lang="en-DE" smtClean="0"/>
              <a:t>26/08/2024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1D6777-50EB-4D4E-A077-442B1885D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A8879D-1DE4-4C80-A839-5FD6F1A7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FDBAB25-7964-4838-AF15-FAE0E538C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562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1A692-F9F7-40C1-BF98-833F33CC3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74EE5-302E-4046-8FA9-2D4EF31CB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267047-FAC5-4EBF-902A-BAD47D4CE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7C82F-CB68-41BE-A109-3BC684B28039}" type="datetimeFigureOut">
              <a:rPr lang="en-DE" smtClean="0"/>
              <a:t>26/08/2024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175FAB-5D3D-4274-A170-512A66FC8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53CBE-4A42-43B7-82BA-DD7BC8E52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6597678-00AF-46D3-8586-257003729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91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999AB-A450-416A-A5B4-999901F08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576" y="1413305"/>
            <a:ext cx="8691801" cy="2358131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E32A9F-B549-4984-9BA9-13F3C228F0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576" y="3793744"/>
            <a:ext cx="8691801" cy="1240085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1pPr>
            <a:lvl2pPr marL="377922" indent="0">
              <a:buNone/>
              <a:defRPr sz="1653">
                <a:solidFill>
                  <a:schemeClr val="tx1">
                    <a:tint val="75000"/>
                  </a:schemeClr>
                </a:solidFill>
              </a:defRPr>
            </a:lvl2pPr>
            <a:lvl3pPr marL="755843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3765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168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8960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752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545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337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7320D-1DB9-4696-81AC-00716CD49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7C82F-CB68-41BE-A109-3BC684B28039}" type="datetimeFigureOut">
              <a:rPr lang="en-DE" smtClean="0"/>
              <a:t>26/08/2024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43D8E0-DB79-433F-AF24-B731D17F3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0B4910-1A7E-453B-A972-9F20B1E2A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6DA8F51-97FF-4BB0-8360-B46D08F14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816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20714-EB08-45FF-BEC4-DBFFF2FD2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6D312-F76E-46E2-8708-52A4298639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2825" y="1509099"/>
            <a:ext cx="4282916" cy="359690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E8C664-D381-40FD-B0B2-ECB81E90A8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01709" y="1509099"/>
            <a:ext cx="4282916" cy="359690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8E6EB5-4776-44CA-B297-CC26DDD68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7C82F-CB68-41BE-A109-3BC684B28039}" type="datetimeFigureOut">
              <a:rPr lang="en-DE" smtClean="0"/>
              <a:t>26/08/2024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35BFDB-C5C1-4C27-8574-BC672A916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A5FFFA-024C-4CE6-8E35-7A3F12CD5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1ABCADA-125D-4077-A0B0-AE2090EF2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960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7C26B-996B-4F1F-8C1A-5233EE50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137" y="301820"/>
            <a:ext cx="8691801" cy="10957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CF43E1-DF8F-47B1-80D3-0C54EA3D3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4138" y="1389683"/>
            <a:ext cx="4263233" cy="681063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22" indent="0">
              <a:buNone/>
              <a:defRPr sz="1653" b="1"/>
            </a:lvl2pPr>
            <a:lvl3pPr marL="755843" indent="0">
              <a:buNone/>
              <a:defRPr sz="1488" b="1"/>
            </a:lvl3pPr>
            <a:lvl4pPr marL="1133765" indent="0">
              <a:buNone/>
              <a:defRPr sz="1323" b="1"/>
            </a:lvl4pPr>
            <a:lvl5pPr marL="1511686" indent="0">
              <a:buNone/>
              <a:defRPr sz="1323" b="1"/>
            </a:lvl5pPr>
            <a:lvl6pPr marL="1889608" indent="0">
              <a:buNone/>
              <a:defRPr sz="1323" b="1"/>
            </a:lvl6pPr>
            <a:lvl7pPr marL="2267529" indent="0">
              <a:buNone/>
              <a:defRPr sz="1323" b="1"/>
            </a:lvl7pPr>
            <a:lvl8pPr marL="2645451" indent="0">
              <a:buNone/>
              <a:defRPr sz="1323" b="1"/>
            </a:lvl8pPr>
            <a:lvl9pPr marL="3023372" indent="0">
              <a:buNone/>
              <a:defRPr sz="132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654174-2735-4657-A521-31D7E55FED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4138" y="2070746"/>
            <a:ext cx="4263233" cy="30457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2E8E9A-A211-40BC-8B15-8B7D0288F2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1709" y="1389683"/>
            <a:ext cx="4284229" cy="681063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22" indent="0">
              <a:buNone/>
              <a:defRPr sz="1653" b="1"/>
            </a:lvl2pPr>
            <a:lvl3pPr marL="755843" indent="0">
              <a:buNone/>
              <a:defRPr sz="1488" b="1"/>
            </a:lvl3pPr>
            <a:lvl4pPr marL="1133765" indent="0">
              <a:buNone/>
              <a:defRPr sz="1323" b="1"/>
            </a:lvl4pPr>
            <a:lvl5pPr marL="1511686" indent="0">
              <a:buNone/>
              <a:defRPr sz="1323" b="1"/>
            </a:lvl5pPr>
            <a:lvl6pPr marL="1889608" indent="0">
              <a:buNone/>
              <a:defRPr sz="1323" b="1"/>
            </a:lvl6pPr>
            <a:lvl7pPr marL="2267529" indent="0">
              <a:buNone/>
              <a:defRPr sz="1323" b="1"/>
            </a:lvl7pPr>
            <a:lvl8pPr marL="2645451" indent="0">
              <a:buNone/>
              <a:defRPr sz="1323" b="1"/>
            </a:lvl8pPr>
            <a:lvl9pPr marL="3023372" indent="0">
              <a:buNone/>
              <a:defRPr sz="132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7AFFB1-2717-47B5-915C-0238456906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1709" y="2070746"/>
            <a:ext cx="4284229" cy="30457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656D56-95A3-406C-81C7-15ED86DFF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7C82F-CB68-41BE-A109-3BC684B28039}" type="datetimeFigureOut">
              <a:rPr lang="en-DE" smtClean="0"/>
              <a:t>26/08/2024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B8AD9A-A1FD-45F4-9B6F-FE93B3C6D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11D3E2-C808-43CB-86F9-E5899B7A4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6BC9773-A6DC-4FC9-9776-7EF30CFC1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85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B33EC-EA3E-471D-814E-C41C24755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ED2C97-E57B-4C0E-80E9-DCAAF0BF9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7C82F-CB68-41BE-A109-3BC684B28039}" type="datetimeFigureOut">
              <a:rPr lang="en-DE" smtClean="0"/>
              <a:t>26/08/2024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017996-5598-4AF6-9803-EA1D8DB7F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7697BB-636D-4F75-B277-7A11FFDF4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46BB789-54EA-4ADF-9FCA-2A50B6E2D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890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D1551E-EEA6-4176-8F87-1EF433AA0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7C82F-CB68-41BE-A109-3BC684B28039}" type="datetimeFigureOut">
              <a:rPr lang="en-DE" smtClean="0"/>
              <a:t>26/08/2024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4E649D-4607-4F26-AB87-C4B5ABBC5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A6D3F-9F32-40D6-B695-C09463725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B8BB672-BA23-446E-ADBE-2AFC290E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29159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E250C-D53A-4B2D-BD33-FB7F8AA45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138" y="377931"/>
            <a:ext cx="3250240" cy="1322758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F00B6-9E66-495D-83CF-175EA15893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4229" y="816226"/>
            <a:ext cx="5101709" cy="4028638"/>
          </a:xfrm>
        </p:spPr>
        <p:txBody>
          <a:bodyPr/>
          <a:lstStyle>
            <a:lvl1pPr>
              <a:defRPr sz="2645"/>
            </a:lvl1pPr>
            <a:lvl2pPr>
              <a:defRPr sz="2314"/>
            </a:lvl2pPr>
            <a:lvl3pPr>
              <a:defRPr sz="1984"/>
            </a:lvl3pPr>
            <a:lvl4pPr>
              <a:defRPr sz="1653"/>
            </a:lvl4pPr>
            <a:lvl5pPr>
              <a:defRPr sz="1653"/>
            </a:lvl5pPr>
            <a:lvl6pPr>
              <a:defRPr sz="1653"/>
            </a:lvl6pPr>
            <a:lvl7pPr>
              <a:defRPr sz="1653"/>
            </a:lvl7pPr>
            <a:lvl8pPr>
              <a:defRPr sz="1653"/>
            </a:lvl8pPr>
            <a:lvl9pPr>
              <a:defRPr sz="165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7C5554-C3C9-4158-8759-5FC8EB5744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138" y="1700689"/>
            <a:ext cx="3250240" cy="3150737"/>
          </a:xfrm>
        </p:spPr>
        <p:txBody>
          <a:bodyPr/>
          <a:lstStyle>
            <a:lvl1pPr marL="0" indent="0">
              <a:buNone/>
              <a:defRPr sz="1323"/>
            </a:lvl1pPr>
            <a:lvl2pPr marL="377922" indent="0">
              <a:buNone/>
              <a:defRPr sz="1157"/>
            </a:lvl2pPr>
            <a:lvl3pPr marL="755843" indent="0">
              <a:buNone/>
              <a:defRPr sz="992"/>
            </a:lvl3pPr>
            <a:lvl4pPr marL="1133765" indent="0">
              <a:buNone/>
              <a:defRPr sz="827"/>
            </a:lvl4pPr>
            <a:lvl5pPr marL="1511686" indent="0">
              <a:buNone/>
              <a:defRPr sz="827"/>
            </a:lvl5pPr>
            <a:lvl6pPr marL="1889608" indent="0">
              <a:buNone/>
              <a:defRPr sz="827"/>
            </a:lvl6pPr>
            <a:lvl7pPr marL="2267529" indent="0">
              <a:buNone/>
              <a:defRPr sz="827"/>
            </a:lvl7pPr>
            <a:lvl8pPr marL="2645451" indent="0">
              <a:buNone/>
              <a:defRPr sz="827"/>
            </a:lvl8pPr>
            <a:lvl9pPr marL="3023372" indent="0">
              <a:buNone/>
              <a:defRPr sz="82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18AC8D-D417-4178-98A7-3EDC3DD37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7C82F-CB68-41BE-A109-3BC684B28039}" type="datetimeFigureOut">
              <a:rPr lang="en-DE" smtClean="0"/>
              <a:t>26/08/2024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53AF2B-C3D7-4ABA-ADBF-0A31B0184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9BEB85-F5D6-47FB-B9DA-C37EC2022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D9BDE48-2E43-48B8-9A00-169E6EE06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863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D9363-CFDA-4DCF-9CBA-E8002E221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138" y="377931"/>
            <a:ext cx="3250240" cy="1322758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95DFF4-81F0-4FF5-9296-BFDC61B0B6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4229" y="816226"/>
            <a:ext cx="5101709" cy="4028638"/>
          </a:xfrm>
        </p:spPr>
        <p:txBody>
          <a:bodyPr/>
          <a:lstStyle>
            <a:lvl1pPr marL="0" indent="0">
              <a:buNone/>
              <a:defRPr sz="2645"/>
            </a:lvl1pPr>
            <a:lvl2pPr marL="377922" indent="0">
              <a:buNone/>
              <a:defRPr sz="2314"/>
            </a:lvl2pPr>
            <a:lvl3pPr marL="755843" indent="0">
              <a:buNone/>
              <a:defRPr sz="1984"/>
            </a:lvl3pPr>
            <a:lvl4pPr marL="1133765" indent="0">
              <a:buNone/>
              <a:defRPr sz="1653"/>
            </a:lvl4pPr>
            <a:lvl5pPr marL="1511686" indent="0">
              <a:buNone/>
              <a:defRPr sz="1653"/>
            </a:lvl5pPr>
            <a:lvl6pPr marL="1889608" indent="0">
              <a:buNone/>
              <a:defRPr sz="1653"/>
            </a:lvl6pPr>
            <a:lvl7pPr marL="2267529" indent="0">
              <a:buNone/>
              <a:defRPr sz="1653"/>
            </a:lvl7pPr>
            <a:lvl8pPr marL="2645451" indent="0">
              <a:buNone/>
              <a:defRPr sz="1653"/>
            </a:lvl8pPr>
            <a:lvl9pPr marL="3023372" indent="0">
              <a:buNone/>
              <a:defRPr sz="1653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BBC937-B027-469B-8A1F-C7A59E97F7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138" y="1700689"/>
            <a:ext cx="3250240" cy="3150737"/>
          </a:xfrm>
        </p:spPr>
        <p:txBody>
          <a:bodyPr/>
          <a:lstStyle>
            <a:lvl1pPr marL="0" indent="0">
              <a:buNone/>
              <a:defRPr sz="1323"/>
            </a:lvl1pPr>
            <a:lvl2pPr marL="377922" indent="0">
              <a:buNone/>
              <a:defRPr sz="1157"/>
            </a:lvl2pPr>
            <a:lvl3pPr marL="755843" indent="0">
              <a:buNone/>
              <a:defRPr sz="992"/>
            </a:lvl3pPr>
            <a:lvl4pPr marL="1133765" indent="0">
              <a:buNone/>
              <a:defRPr sz="827"/>
            </a:lvl4pPr>
            <a:lvl5pPr marL="1511686" indent="0">
              <a:buNone/>
              <a:defRPr sz="827"/>
            </a:lvl5pPr>
            <a:lvl6pPr marL="1889608" indent="0">
              <a:buNone/>
              <a:defRPr sz="827"/>
            </a:lvl6pPr>
            <a:lvl7pPr marL="2267529" indent="0">
              <a:buNone/>
              <a:defRPr sz="827"/>
            </a:lvl7pPr>
            <a:lvl8pPr marL="2645451" indent="0">
              <a:buNone/>
              <a:defRPr sz="827"/>
            </a:lvl8pPr>
            <a:lvl9pPr marL="3023372" indent="0">
              <a:buNone/>
              <a:defRPr sz="82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BFBD1E-391D-4908-9F00-6C9E1D8E8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7C82F-CB68-41BE-A109-3BC684B28039}" type="datetimeFigureOut">
              <a:rPr lang="en-DE" smtClean="0"/>
              <a:t>26/08/2024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4E280B-57CD-4E35-8364-72EAD9118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FFC152-E92F-4867-9F52-4852C4465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D48C235-0683-42CE-88BC-9815C6B8C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033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054517-FB24-434C-AE83-DBBDA8C7A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825" y="301820"/>
            <a:ext cx="8691801" cy="109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A326E0-DA29-4746-8644-2E48401E5C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825" y="1509099"/>
            <a:ext cx="8691801" cy="3596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DEA8E4-B9DA-47FF-A2AF-1E355CB943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2825" y="5254289"/>
            <a:ext cx="2267426" cy="3018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7C82F-CB68-41BE-A109-3BC684B28039}" type="datetimeFigureOut">
              <a:rPr lang="en-DE" smtClean="0"/>
              <a:t>26/08/2024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5D08C-E6F8-40E1-8478-A86FAEE165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38156" y="5254289"/>
            <a:ext cx="3401139" cy="3018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7E79A-2032-4AB8-8E98-38AFDC6857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117199" y="5254289"/>
            <a:ext cx="2267426" cy="3018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022FEE84-F163-4C6D-AD96-0CDB1AD4C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113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55843" rtl="0" eaLnBrk="1" latinLnBrk="0" hangingPunct="1">
        <a:lnSpc>
          <a:spcPct val="90000"/>
        </a:lnSpc>
        <a:spcBef>
          <a:spcPct val="0"/>
        </a:spcBef>
        <a:buNone/>
        <a:defRPr sz="363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961" indent="-188961" algn="l" defTabSz="755843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4" kern="1200">
          <a:solidFill>
            <a:schemeClr val="tx1"/>
          </a:solidFill>
          <a:latin typeface="+mn-lt"/>
          <a:ea typeface="+mn-ea"/>
          <a:cs typeface="+mn-cs"/>
        </a:defRPr>
      </a:lvl1pPr>
      <a:lvl2pPr marL="566882" indent="-188961" algn="l" defTabSz="755843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4804" indent="-188961" algn="l" defTabSz="755843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3" kern="1200">
          <a:solidFill>
            <a:schemeClr val="tx1"/>
          </a:solidFill>
          <a:latin typeface="+mn-lt"/>
          <a:ea typeface="+mn-ea"/>
          <a:cs typeface="+mn-cs"/>
        </a:defRPr>
      </a:lvl3pPr>
      <a:lvl4pPr marL="1322725" indent="-188961" algn="l" defTabSz="755843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0647" indent="-188961" algn="l" defTabSz="755843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8568" indent="-188961" algn="l" defTabSz="755843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490" indent="-188961" algn="l" defTabSz="755843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411" indent="-188961" algn="l" defTabSz="755843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333" indent="-188961" algn="l" defTabSz="755843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75584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22" algn="l" defTabSz="75584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843" algn="l" defTabSz="75584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765" algn="l" defTabSz="75584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686" algn="l" defTabSz="75584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608" algn="l" defTabSz="75584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529" algn="l" defTabSz="75584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451" algn="l" defTabSz="75584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372" algn="l" defTabSz="75584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hyperlink" Target="https://github.com/ludmillafigueiredo/computational_notebooks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image" Target="../media/image14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hyperlink" Target="https://github.com/ludmillafigueiredo/computational_notebooks" TargetMode="Externa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hyperlink" Target="https://github.com/ludmillafigueiredo/computational_notebook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hyperlink" Target="https://github.com/ludmillafigueiredo/computational_notebooks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hyperlink" Target="https://github.com/ludmillafigueiredo/computational_notebooks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hyperlink" Target="https://github.com/ludmillafigueiredo/computational_notebooks" TargetMode="External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2.jp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tinyurl.com/codeGfOe2023" TargetMode="External"/><Relationship Id="rId3" Type="http://schemas.openxmlformats.org/officeDocument/2006/relationships/hyperlink" Target="https://github.com/FellowsFreiesWissen/computational_notebooks" TargetMode="External"/><Relationship Id="rId7" Type="http://schemas.openxmlformats.org/officeDocument/2006/relationships/hyperlink" Target="https://tinyurl.com/dataGfOe2023-2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tinyurl.com/dataGfOe2023-1" TargetMode="Externa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hyperlink" Target="https://github.com/ludmillafigueiredo/computational_notebooks" TargetMode="External"/><Relationship Id="rId7" Type="http://schemas.openxmlformats.org/officeDocument/2006/relationships/image" Target="../media/image22.png"/><Relationship Id="rId12" Type="http://schemas.openxmlformats.org/officeDocument/2006/relationships/image" Target="../media/image2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1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hyperlink" Target="https://github.com/ludmillafigueiredo/computational_notebooks" TargetMode="External"/><Relationship Id="rId4" Type="http://schemas.openxmlformats.org/officeDocument/2006/relationships/hyperlink" Target="https://doi.org/10.1371/journal.pcbi.1010356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hyperlink" Target="https://github.com/ludmillafigueiredo/computational_notebook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hyperlink" Target="https://github.com/ludmillafigueiredo/computational_notebook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dmillafigueiredo/computational_notebook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hyperlink" Target="https://github.com/ludmillafigueiredo/computational_notebooks" TargetMode="Externa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image" Target="../media/image9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47C2B23-2606-47A9-883D-108D1A87ED54}"/>
              </a:ext>
            </a:extLst>
          </p:cNvPr>
          <p:cNvSpPr/>
          <p:nvPr/>
        </p:nvSpPr>
        <p:spPr>
          <a:xfrm>
            <a:off x="0" y="614995"/>
            <a:ext cx="10077450" cy="2219486"/>
          </a:xfrm>
          <a:prstGeom prst="rect">
            <a:avLst/>
          </a:prstGeom>
          <a:solidFill>
            <a:srgbClr val="0096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0D4CF2-8FA9-48A6-8275-401BB581FEE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944741"/>
            <a:ext cx="10058400" cy="1077218"/>
          </a:xfrm>
          <a:noFill/>
        </p:spPr>
        <p:txBody>
          <a:bodyPr vert="horz" wrap="square">
            <a:spAutoFit/>
          </a:bodyPr>
          <a:lstStyle/>
          <a:p>
            <a:pPr marL="457200" lvl="0" algn="l">
              <a:lnSpc>
                <a:spcPct val="100000"/>
              </a:lnSpc>
            </a:pPr>
            <a:r>
              <a:rPr lang="en-US" sz="3200" b="1" dirty="0">
                <a:solidFill>
                  <a:schemeClr val="bg1"/>
                </a:solidFill>
                <a:latin typeface="Source Serif Pro Black" pitchFamily="18"/>
              </a:rPr>
              <a:t>Computational notebooks for more openness, reproducibility, and productivity in research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262334-0EB6-41B2-AAF0-8F83CFCD0EC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2863" y="3309938"/>
            <a:ext cx="10034587" cy="984885"/>
          </a:xfrm>
        </p:spPr>
        <p:txBody>
          <a:bodyPr vert="horz" anchor="t">
            <a:spAutoFit/>
          </a:bodyPr>
          <a:lstStyle/>
          <a:p>
            <a:pPr lvl="0" algn="ctr"/>
            <a:r>
              <a:rPr lang="en-US" sz="1600" b="1" dirty="0">
                <a:latin typeface="Alef" pitchFamily="34"/>
              </a:rPr>
              <a:t>Dr. Ludmilla Figueiredo</a:t>
            </a:r>
            <a:br>
              <a:rPr lang="en-US" sz="1600" b="1" dirty="0">
                <a:latin typeface="Alef" pitchFamily="34"/>
              </a:rPr>
            </a:br>
            <a:r>
              <a:rPr lang="en-US" sz="1600" dirty="0">
                <a:latin typeface="Alef" pitchFamily="34"/>
              </a:rPr>
              <a:t>Data &amp; Code Curator (</a:t>
            </a:r>
            <a:r>
              <a:rPr lang="en-US" sz="1600" dirty="0" err="1">
                <a:latin typeface="Alef" pitchFamily="34"/>
              </a:rPr>
              <a:t>iBID</a:t>
            </a:r>
            <a:r>
              <a:rPr lang="en-US" sz="1600" dirty="0">
                <a:latin typeface="Alef" pitchFamily="34"/>
              </a:rPr>
              <a:t>, iDiv)</a:t>
            </a:r>
            <a:br>
              <a:rPr lang="en-US" sz="1600" dirty="0">
                <a:latin typeface="Alef" pitchFamily="34"/>
              </a:rPr>
            </a:br>
            <a:r>
              <a:rPr lang="en-US" sz="1600" dirty="0">
                <a:latin typeface="Alef" pitchFamily="34"/>
              </a:rPr>
              <a:t>Intro to Julia workshop</a:t>
            </a:r>
            <a:br>
              <a:rPr lang="en-US" sz="1600" dirty="0">
                <a:latin typeface="Alef" pitchFamily="34"/>
              </a:rPr>
            </a:br>
            <a:r>
              <a:rPr lang="en-US" sz="1600" dirty="0">
                <a:latin typeface="Alef" pitchFamily="34"/>
              </a:rPr>
              <a:t>23.08.2024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5117B1-8A5C-4BB8-8A03-19ED743111ED}"/>
              </a:ext>
            </a:extLst>
          </p:cNvPr>
          <p:cNvSpPr txBox="1"/>
          <p:nvPr/>
        </p:nvSpPr>
        <p:spPr>
          <a:xfrm>
            <a:off x="9525" y="2193390"/>
            <a:ext cx="10058400" cy="47556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1" i="0" u="none" strike="noStrike" kern="1200" cap="none" dirty="0">
                <a:ln>
                  <a:noFill/>
                </a:ln>
                <a:solidFill>
                  <a:schemeClr val="bg1"/>
                </a:solidFill>
                <a:latin typeface="Source Serif Pro Black" pitchFamily="18"/>
                <a:ea typeface="URWPalladioL-Bold" pitchFamily="2"/>
                <a:cs typeface="URWPalladioL-Bold" pitchFamily="2"/>
              </a:rPr>
              <a:t>A minimal setup to get you started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485B025-1761-402C-82AF-8C0277A354E8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1FF1AFD-E021-4FAE-9CF5-DB40B05208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B949716-4E67-4835-AFB3-7616229E29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1">
            <a:extLst>
              <a:ext uri="{FF2B5EF4-FFF2-40B4-BE49-F238E27FC236}">
                <a16:creationId xmlns:a16="http://schemas.microsoft.com/office/drawing/2014/main" id="{135C7352-E1EF-4D93-BE72-B917A6CEC4D6}"/>
              </a:ext>
            </a:extLst>
          </p:cNvPr>
          <p:cNvSpPr txBox="1">
            <a:spLocks/>
          </p:cNvSpPr>
          <p:nvPr/>
        </p:nvSpPr>
        <p:spPr>
          <a:xfrm>
            <a:off x="1" y="389235"/>
            <a:ext cx="10077450" cy="488467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b="1" dirty="0">
                <a:solidFill>
                  <a:srgbClr val="3F51B5"/>
                </a:solidFill>
                <a:latin typeface="Source Serif Pro Black" pitchFamily="18"/>
              </a:rPr>
              <a:t>	File structure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3678ED-0F7D-4854-B696-E0DC2C4A3C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l="61004"/>
          <a:stretch/>
        </p:blipFill>
        <p:spPr>
          <a:xfrm>
            <a:off x="5215180" y="914400"/>
            <a:ext cx="804280" cy="434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A38E712-1D79-4912-AA6D-E6D66A5B8666}"/>
              </a:ext>
            </a:extLst>
          </p:cNvPr>
          <p:cNvSpPr/>
          <p:nvPr/>
        </p:nvSpPr>
        <p:spPr>
          <a:xfrm>
            <a:off x="0" y="5415025"/>
            <a:ext cx="1007745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hangingPunct="0">
              <a:defRPr sz="1800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lef" pitchFamily="18"/>
                <a:ea typeface="Microsoft YaHei" pitchFamily="2"/>
                <a:cs typeface="Arial" pitchFamily="2"/>
              </a:rPr>
              <a:t>ludmilla.figueiredo@idiv.de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lef" pitchFamily="18"/>
              <a:ea typeface="Microsoft YaHei" pitchFamily="2"/>
              <a:cs typeface="Arial" pitchFamily="2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CB61E0E-0BE5-4693-980E-41C5EB6097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3185852"/>
              </p:ext>
            </p:extLst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grpSp>
        <p:nvGrpSpPr>
          <p:cNvPr id="20" name="Group 19">
            <a:extLst>
              <a:ext uri="{FF2B5EF4-FFF2-40B4-BE49-F238E27FC236}">
                <a16:creationId xmlns:a16="http://schemas.microsoft.com/office/drawing/2014/main" id="{286BA0B0-039B-430C-9289-0B4F85CC08AB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85A7FA54-B531-4DE0-BFE1-4396C529E4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AB5201BF-B95F-48C1-A130-B5C6C5EF5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AE75706-12A7-449B-9721-B824650110F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730" y="843133"/>
            <a:ext cx="1371058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555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8FEA03B2-D8C8-4C21-B6CC-9E1F3FFD6E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730" y="843133"/>
            <a:ext cx="1371058" cy="4343400"/>
          </a:xfrm>
          <a:prstGeom prst="rect">
            <a:avLst/>
          </a:prstGeom>
        </p:spPr>
      </p:pic>
      <p:sp>
        <p:nvSpPr>
          <p:cNvPr id="10" name="Subtitle 1">
            <a:extLst>
              <a:ext uri="{FF2B5EF4-FFF2-40B4-BE49-F238E27FC236}">
                <a16:creationId xmlns:a16="http://schemas.microsoft.com/office/drawing/2014/main" id="{135C7352-E1EF-4D93-BE72-B917A6CEC4D6}"/>
              </a:ext>
            </a:extLst>
          </p:cNvPr>
          <p:cNvSpPr txBox="1">
            <a:spLocks/>
          </p:cNvSpPr>
          <p:nvPr/>
        </p:nvSpPr>
        <p:spPr>
          <a:xfrm>
            <a:off x="1" y="389235"/>
            <a:ext cx="10077450" cy="488467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b="1" dirty="0">
                <a:solidFill>
                  <a:srgbClr val="3F51B5"/>
                </a:solidFill>
                <a:latin typeface="Source Serif Pro Black" pitchFamily="18"/>
              </a:rPr>
              <a:t>	File structure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B6B2236-BEBB-4874-BF81-13330C7BE10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/>
            <a:alphaModFix/>
          </a:blip>
          <a:srcRect l="-164" t="130" r="60911" b="87836"/>
          <a:stretch/>
        </p:blipFill>
        <p:spPr>
          <a:xfrm>
            <a:off x="5609079" y="608182"/>
            <a:ext cx="1719409" cy="1110050"/>
          </a:xfrm>
          <a:prstGeom prst="rect">
            <a:avLst/>
          </a:prstGeom>
          <a:solidFill>
            <a:srgbClr val="FFFFFF"/>
          </a:solidFill>
          <a:ln w="31750">
            <a:noFill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2939FCB-10E0-4E48-9D2E-34661B3D4BAC}"/>
              </a:ext>
            </a:extLst>
          </p:cNvPr>
          <p:cNvSpPr/>
          <p:nvPr/>
        </p:nvSpPr>
        <p:spPr>
          <a:xfrm>
            <a:off x="3680848" y="1356731"/>
            <a:ext cx="1610820" cy="3937767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Trapezoid 1">
            <a:extLst>
              <a:ext uri="{FF2B5EF4-FFF2-40B4-BE49-F238E27FC236}">
                <a16:creationId xmlns:a16="http://schemas.microsoft.com/office/drawing/2014/main" id="{E2E6BF0A-29A7-4852-B26A-C8A395E6BE88}"/>
              </a:ext>
            </a:extLst>
          </p:cNvPr>
          <p:cNvSpPr/>
          <p:nvPr/>
        </p:nvSpPr>
        <p:spPr>
          <a:xfrm rot="16200000">
            <a:off x="4629502" y="760908"/>
            <a:ext cx="1110050" cy="806950"/>
          </a:xfrm>
          <a:prstGeom prst="trapezoid">
            <a:avLst>
              <a:gd name="adj" fmla="val 30697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F7BEE0-063B-491D-BB21-0DF5B5DF1E2E}"/>
              </a:ext>
            </a:extLst>
          </p:cNvPr>
          <p:cNvSpPr/>
          <p:nvPr/>
        </p:nvSpPr>
        <p:spPr>
          <a:xfrm>
            <a:off x="0" y="5415025"/>
            <a:ext cx="1007745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hangingPunct="0">
              <a:defRPr sz="1800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lef" pitchFamily="18"/>
                <a:ea typeface="Microsoft YaHei" pitchFamily="2"/>
                <a:cs typeface="Arial" pitchFamily="2"/>
              </a:rPr>
              <a:t>ludmilla.figueiredo@idiv.de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lef" pitchFamily="18"/>
              <a:ea typeface="Microsoft YaHei" pitchFamily="2"/>
              <a:cs typeface="Arial" pitchFamily="2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6EDA813F-0B42-4B62-ADC3-78E1982288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8350334"/>
              </p:ext>
            </p:extLst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grpSp>
        <p:nvGrpSpPr>
          <p:cNvPr id="12" name="Group 11">
            <a:extLst>
              <a:ext uri="{FF2B5EF4-FFF2-40B4-BE49-F238E27FC236}">
                <a16:creationId xmlns:a16="http://schemas.microsoft.com/office/drawing/2014/main" id="{98731368-DCBE-4FAD-8A69-C92013B16DF1}"/>
              </a:ext>
            </a:extLst>
          </p:cNvPr>
          <p:cNvGrpSpPr/>
          <p:nvPr/>
        </p:nvGrpSpPr>
        <p:grpSpPr>
          <a:xfrm>
            <a:off x="7456159" y="1227670"/>
            <a:ext cx="353113" cy="666057"/>
            <a:chOff x="7241620" y="1394847"/>
            <a:chExt cx="1538167" cy="3680013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57F482D7-A4EB-4180-8B17-2AB43E103A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039" r="66616" b="13069"/>
            <a:stretch/>
          </p:blipFill>
          <p:spPr>
            <a:xfrm>
              <a:off x="7241620" y="1394847"/>
              <a:ext cx="1538167" cy="3680013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7A5A329-F17C-43BE-B14D-023991987714}"/>
                </a:ext>
              </a:extLst>
            </p:cNvPr>
            <p:cNvSpPr/>
            <p:nvPr/>
          </p:nvSpPr>
          <p:spPr>
            <a:xfrm>
              <a:off x="8702676" y="2587625"/>
              <a:ext cx="58737" cy="2333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128B26E-7FDA-4999-9164-2ACC9DEED1B3}"/>
                </a:ext>
              </a:extLst>
            </p:cNvPr>
            <p:cNvSpPr/>
            <p:nvPr/>
          </p:nvSpPr>
          <p:spPr>
            <a:xfrm>
              <a:off x="8702675" y="3198813"/>
              <a:ext cx="58737" cy="523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AF00236-E96B-4FCC-A4F7-B8F53BE80D7B}"/>
                </a:ext>
              </a:extLst>
            </p:cNvPr>
            <p:cNvSpPr/>
            <p:nvPr/>
          </p:nvSpPr>
          <p:spPr>
            <a:xfrm>
              <a:off x="8702674" y="1874555"/>
              <a:ext cx="58737" cy="2333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8D217E9-FFA6-4D3B-913D-AF253B6C8F1C}"/>
                </a:ext>
              </a:extLst>
            </p:cNvPr>
            <p:cNvCxnSpPr>
              <a:cxnSpLocks/>
            </p:cNvCxnSpPr>
            <p:nvPr/>
          </p:nvCxnSpPr>
          <p:spPr>
            <a:xfrm>
              <a:off x="8770259" y="1924050"/>
              <a:ext cx="0" cy="134938"/>
            </a:xfrm>
            <a:prstGeom prst="line">
              <a:avLst/>
            </a:prstGeom>
            <a:ln w="15875">
              <a:solidFill>
                <a:srgbClr val="C2C2C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D98B33B-C138-4EE7-AC9D-83E7AC573E34}"/>
                </a:ext>
              </a:extLst>
            </p:cNvPr>
            <p:cNvCxnSpPr>
              <a:cxnSpLocks/>
            </p:cNvCxnSpPr>
            <p:nvPr/>
          </p:nvCxnSpPr>
          <p:spPr>
            <a:xfrm>
              <a:off x="8770259" y="2587625"/>
              <a:ext cx="0" cy="200025"/>
            </a:xfrm>
            <a:prstGeom prst="line">
              <a:avLst/>
            </a:prstGeom>
            <a:ln w="15875">
              <a:solidFill>
                <a:srgbClr val="C2C2C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CF8D7C2-E5B7-4A20-942A-B09656186D0A}"/>
                </a:ext>
              </a:extLst>
            </p:cNvPr>
            <p:cNvCxnSpPr>
              <a:cxnSpLocks/>
            </p:cNvCxnSpPr>
            <p:nvPr/>
          </p:nvCxnSpPr>
          <p:spPr>
            <a:xfrm>
              <a:off x="8770259" y="3086100"/>
              <a:ext cx="0" cy="182563"/>
            </a:xfrm>
            <a:prstGeom prst="line">
              <a:avLst/>
            </a:prstGeom>
            <a:ln w="15875">
              <a:solidFill>
                <a:srgbClr val="C2C2C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078DBB8-DB31-4044-89C0-588FD0E3133A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90745DE2-739C-4077-8823-DE7127FF6C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3C8B06A4-72E4-457A-B796-058AAC66FA3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AA979AA1-8E18-431D-8893-A47E74A1B834}"/>
              </a:ext>
            </a:extLst>
          </p:cNvPr>
          <p:cNvSpPr/>
          <p:nvPr/>
        </p:nvSpPr>
        <p:spPr>
          <a:xfrm>
            <a:off x="5890557" y="2467584"/>
            <a:ext cx="340522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Alef" panose="00000500000000000000" pitchFamily="2" charset="-79"/>
                <a:cs typeface="Alef" panose="00000500000000000000" pitchFamily="2" charset="-79"/>
              </a:rPr>
              <a:t>Identify the project</a:t>
            </a:r>
          </a:p>
          <a:p>
            <a:r>
              <a:rPr lang="en-US" sz="1600" dirty="0">
                <a:latin typeface="Alef" panose="00000500000000000000" pitchFamily="2" charset="-79"/>
                <a:cs typeface="Alef" panose="00000500000000000000" pitchFamily="2" charset="-79"/>
              </a:rPr>
              <a:t>How to cite</a:t>
            </a:r>
          </a:p>
          <a:p>
            <a:r>
              <a:rPr lang="en-US" sz="1600" dirty="0">
                <a:latin typeface="Alef" panose="00000500000000000000" pitchFamily="2" charset="-79"/>
                <a:cs typeface="Alef" panose="00000500000000000000" pitchFamily="2" charset="-79"/>
              </a:rPr>
              <a:t>License of use (if not specific file)</a:t>
            </a:r>
          </a:p>
        </p:txBody>
      </p:sp>
    </p:spTree>
    <p:extLst>
      <p:ext uri="{BB962C8B-B14F-4D97-AF65-F5344CB8AC3E}">
        <p14:creationId xmlns:p14="http://schemas.microsoft.com/office/powerpoint/2010/main" val="33544820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C6069A1-6B4F-4669-8573-E938159043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730" y="843133"/>
            <a:ext cx="1371058" cy="4343400"/>
          </a:xfrm>
          <a:prstGeom prst="rect">
            <a:avLst/>
          </a:prstGeom>
        </p:spPr>
      </p:pic>
      <p:sp>
        <p:nvSpPr>
          <p:cNvPr id="10" name="Subtitle 1">
            <a:extLst>
              <a:ext uri="{FF2B5EF4-FFF2-40B4-BE49-F238E27FC236}">
                <a16:creationId xmlns:a16="http://schemas.microsoft.com/office/drawing/2014/main" id="{135C7352-E1EF-4D93-BE72-B917A6CEC4D6}"/>
              </a:ext>
            </a:extLst>
          </p:cNvPr>
          <p:cNvSpPr txBox="1">
            <a:spLocks/>
          </p:cNvSpPr>
          <p:nvPr/>
        </p:nvSpPr>
        <p:spPr>
          <a:xfrm>
            <a:off x="1" y="389235"/>
            <a:ext cx="10077450" cy="488467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b="1" dirty="0">
                <a:solidFill>
                  <a:srgbClr val="3F51B5"/>
                </a:solidFill>
                <a:latin typeface="Source Serif Pro Black" pitchFamily="18"/>
              </a:rPr>
              <a:t>	File structure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0192D-61D1-4336-8D72-0E37C723A178}"/>
              </a:ext>
            </a:extLst>
          </p:cNvPr>
          <p:cNvSpPr/>
          <p:nvPr/>
        </p:nvSpPr>
        <p:spPr>
          <a:xfrm>
            <a:off x="3761730" y="2905932"/>
            <a:ext cx="1500847" cy="2388566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8FDFF47-F7A5-4EA8-B5EF-0D6A38CAD891}"/>
              </a:ext>
            </a:extLst>
          </p:cNvPr>
          <p:cNvSpPr/>
          <p:nvPr/>
        </p:nvSpPr>
        <p:spPr>
          <a:xfrm>
            <a:off x="3680145" y="733911"/>
            <a:ext cx="1500846" cy="660936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A25411F0-4311-47B1-9F2C-37D4C176EAC4}"/>
              </a:ext>
            </a:extLst>
          </p:cNvPr>
          <p:cNvSpPr/>
          <p:nvPr/>
        </p:nvSpPr>
        <p:spPr>
          <a:xfrm rot="16200000">
            <a:off x="4213386" y="1646989"/>
            <a:ext cx="2263053" cy="1003385"/>
          </a:xfrm>
          <a:prstGeom prst="trapezoid">
            <a:avLst>
              <a:gd name="adj" fmla="val 45553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389C5E-B7FE-474F-ABAA-870E06977DCD}"/>
              </a:ext>
            </a:extLst>
          </p:cNvPr>
          <p:cNvSpPr/>
          <p:nvPr/>
        </p:nvSpPr>
        <p:spPr>
          <a:xfrm>
            <a:off x="0" y="5415025"/>
            <a:ext cx="1007745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hangingPunct="0">
              <a:defRPr sz="1800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lef" pitchFamily="18"/>
                <a:ea typeface="Microsoft YaHei" pitchFamily="2"/>
                <a:cs typeface="Arial" pitchFamily="2"/>
              </a:rPr>
              <a:t>ludmilla.figueiredo@idiv.de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lef" pitchFamily="18"/>
              <a:ea typeface="Microsoft YaHei" pitchFamily="2"/>
              <a:cs typeface="Arial" pitchFamily="2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9E98034F-C616-44D5-8C0F-5B58040B15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0984804"/>
              </p:ext>
            </p:extLst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grpSp>
        <p:nvGrpSpPr>
          <p:cNvPr id="2" name="Group 1">
            <a:extLst>
              <a:ext uri="{FF2B5EF4-FFF2-40B4-BE49-F238E27FC236}">
                <a16:creationId xmlns:a16="http://schemas.microsoft.com/office/drawing/2014/main" id="{71B37E76-F31F-4955-B193-996E9FECDFA6}"/>
              </a:ext>
            </a:extLst>
          </p:cNvPr>
          <p:cNvGrpSpPr/>
          <p:nvPr/>
        </p:nvGrpSpPr>
        <p:grpSpPr>
          <a:xfrm>
            <a:off x="5830852" y="717486"/>
            <a:ext cx="2292290" cy="3095667"/>
            <a:chOff x="5879129" y="547263"/>
            <a:chExt cx="2292290" cy="3095667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CA04E9D9-9BE6-4FCD-92D1-29EE6EE646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488" t="12439" r="7088" b="52191"/>
            <a:stretch/>
          </p:blipFill>
          <p:spPr>
            <a:xfrm>
              <a:off x="5879129" y="642911"/>
              <a:ext cx="2292290" cy="3000019"/>
            </a:xfrm>
            <a:prstGeom prst="rect">
              <a:avLst/>
            </a:prstGeom>
            <a:solidFill>
              <a:schemeClr val="bg1"/>
            </a:solidFill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2B80179-F792-4824-9B85-35CAF4A9C9F5}"/>
                </a:ext>
              </a:extLst>
            </p:cNvPr>
            <p:cNvSpPr/>
            <p:nvPr/>
          </p:nvSpPr>
          <p:spPr>
            <a:xfrm>
              <a:off x="7292212" y="547263"/>
              <a:ext cx="879207" cy="3304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D1F8C9B-5532-4711-BF61-825AEBFC6572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7F0CD39C-38C6-4875-83ED-4A54D666AB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8CF10107-5011-41CA-AB5C-F2E30737EE0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611759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C6069A1-6B4F-4669-8573-E938159043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730" y="843133"/>
            <a:ext cx="1371058" cy="4343400"/>
          </a:xfrm>
          <a:prstGeom prst="rect">
            <a:avLst/>
          </a:prstGeom>
        </p:spPr>
      </p:pic>
      <p:sp>
        <p:nvSpPr>
          <p:cNvPr id="10" name="Subtitle 1">
            <a:extLst>
              <a:ext uri="{FF2B5EF4-FFF2-40B4-BE49-F238E27FC236}">
                <a16:creationId xmlns:a16="http://schemas.microsoft.com/office/drawing/2014/main" id="{135C7352-E1EF-4D93-BE72-B917A6CEC4D6}"/>
              </a:ext>
            </a:extLst>
          </p:cNvPr>
          <p:cNvSpPr txBox="1">
            <a:spLocks/>
          </p:cNvSpPr>
          <p:nvPr/>
        </p:nvSpPr>
        <p:spPr>
          <a:xfrm>
            <a:off x="1" y="389235"/>
            <a:ext cx="10077450" cy="488467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b="1" dirty="0">
                <a:solidFill>
                  <a:srgbClr val="3F51B5"/>
                </a:solidFill>
                <a:latin typeface="Source Serif Pro Black" pitchFamily="18"/>
              </a:rPr>
              <a:t>	File structure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0192D-61D1-4336-8D72-0E37C723A178}"/>
              </a:ext>
            </a:extLst>
          </p:cNvPr>
          <p:cNvSpPr/>
          <p:nvPr/>
        </p:nvSpPr>
        <p:spPr>
          <a:xfrm>
            <a:off x="3761730" y="3122908"/>
            <a:ext cx="1500847" cy="217159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8FDFF47-F7A5-4EA8-B5EF-0D6A38CAD891}"/>
              </a:ext>
            </a:extLst>
          </p:cNvPr>
          <p:cNvSpPr/>
          <p:nvPr/>
        </p:nvSpPr>
        <p:spPr>
          <a:xfrm>
            <a:off x="3680145" y="733911"/>
            <a:ext cx="1500846" cy="217159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389C5E-B7FE-474F-ABAA-870E06977DCD}"/>
              </a:ext>
            </a:extLst>
          </p:cNvPr>
          <p:cNvSpPr/>
          <p:nvPr/>
        </p:nvSpPr>
        <p:spPr>
          <a:xfrm>
            <a:off x="0" y="5415025"/>
            <a:ext cx="1007745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hangingPunct="0">
              <a:defRPr sz="1800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lef" pitchFamily="18"/>
                <a:ea typeface="Microsoft YaHei" pitchFamily="2"/>
                <a:cs typeface="Arial" pitchFamily="2"/>
              </a:rPr>
              <a:t>ludmilla.figueiredo@idiv.de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lef" pitchFamily="18"/>
              <a:ea typeface="Microsoft YaHei" pitchFamily="2"/>
              <a:cs typeface="Arial" pitchFamily="2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9E98034F-C616-44D5-8C0F-5B58040B15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grpSp>
        <p:nvGrpSpPr>
          <p:cNvPr id="23" name="Group 22">
            <a:extLst>
              <a:ext uri="{FF2B5EF4-FFF2-40B4-BE49-F238E27FC236}">
                <a16:creationId xmlns:a16="http://schemas.microsoft.com/office/drawing/2014/main" id="{AD1F8C9B-5532-4711-BF61-825AEBFC6572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7F0CD39C-38C6-4875-83ED-4A54D666AB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8CF10107-5011-41CA-AB5C-F2E30737EE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40127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8F8F577-73FB-469A-8FF6-D03FAB9EED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730" y="843133"/>
            <a:ext cx="1371058" cy="4343400"/>
          </a:xfrm>
          <a:prstGeom prst="rect">
            <a:avLst/>
          </a:prstGeom>
        </p:spPr>
      </p:pic>
      <p:sp>
        <p:nvSpPr>
          <p:cNvPr id="10" name="Subtitle 1">
            <a:extLst>
              <a:ext uri="{FF2B5EF4-FFF2-40B4-BE49-F238E27FC236}">
                <a16:creationId xmlns:a16="http://schemas.microsoft.com/office/drawing/2014/main" id="{135C7352-E1EF-4D93-BE72-B917A6CEC4D6}"/>
              </a:ext>
            </a:extLst>
          </p:cNvPr>
          <p:cNvSpPr txBox="1">
            <a:spLocks/>
          </p:cNvSpPr>
          <p:nvPr/>
        </p:nvSpPr>
        <p:spPr>
          <a:xfrm>
            <a:off x="1" y="389235"/>
            <a:ext cx="10077450" cy="488467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b="1" dirty="0">
                <a:solidFill>
                  <a:srgbClr val="3F51B5"/>
                </a:solidFill>
                <a:latin typeface="Source Serif Pro Black" pitchFamily="18"/>
              </a:rPr>
              <a:t>	File structure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CA40641-5858-4E42-9129-3BDCEB1D1CA6}"/>
              </a:ext>
            </a:extLst>
          </p:cNvPr>
          <p:cNvSpPr/>
          <p:nvPr/>
        </p:nvSpPr>
        <p:spPr>
          <a:xfrm>
            <a:off x="6990152" y="3220229"/>
            <a:ext cx="397933" cy="657504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bg1"/>
          </a:solidFill>
          <a:ln w="29160">
            <a:noFill/>
            <a:prstDash val="solid"/>
          </a:ln>
        </p:spPr>
        <p:txBody>
          <a:bodyPr vert="horz" wrap="none" lIns="104400" tIns="59400" rIns="104400" bIns="594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solidFill>
                <a:srgbClr val="649F37"/>
              </a:solidFill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5CF8636-6757-4353-B449-4AE9C5FABC9D}"/>
              </a:ext>
            </a:extLst>
          </p:cNvPr>
          <p:cNvSpPr/>
          <p:nvPr/>
        </p:nvSpPr>
        <p:spPr>
          <a:xfrm>
            <a:off x="3761730" y="4068305"/>
            <a:ext cx="1276996" cy="1226193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E14170E-D65D-43F4-A14D-A6A80D0A59C9}"/>
              </a:ext>
            </a:extLst>
          </p:cNvPr>
          <p:cNvSpPr/>
          <p:nvPr/>
        </p:nvSpPr>
        <p:spPr>
          <a:xfrm>
            <a:off x="3541363" y="795852"/>
            <a:ext cx="1657169" cy="2306605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68E3BC90-A0D8-42B3-BCF8-44FAED029978}"/>
              </a:ext>
            </a:extLst>
          </p:cNvPr>
          <p:cNvSpPr/>
          <p:nvPr/>
        </p:nvSpPr>
        <p:spPr>
          <a:xfrm rot="16200000">
            <a:off x="4621953" y="3187854"/>
            <a:ext cx="1451028" cy="744281"/>
          </a:xfrm>
          <a:prstGeom prst="trapezoid">
            <a:avLst>
              <a:gd name="adj" fmla="val 48286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CCEBA2D-988D-4763-A0C6-A82E17C89454}"/>
              </a:ext>
            </a:extLst>
          </p:cNvPr>
          <p:cNvSpPr/>
          <p:nvPr/>
        </p:nvSpPr>
        <p:spPr>
          <a:xfrm>
            <a:off x="0" y="5415025"/>
            <a:ext cx="1007745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hangingPunct="0">
              <a:defRPr sz="1800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lef" pitchFamily="18"/>
                <a:ea typeface="Microsoft YaHei" pitchFamily="2"/>
                <a:cs typeface="Arial" pitchFamily="2"/>
              </a:rPr>
              <a:t>ludmilla.figueiredo@idiv.de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lef" pitchFamily="18"/>
              <a:ea typeface="Microsoft YaHei" pitchFamily="2"/>
              <a:cs typeface="Arial" pitchFamily="2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6E478F5F-C97F-4BFB-B1C5-FE421EBD50A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pic>
        <p:nvPicPr>
          <p:cNvPr id="19" name="Picture 18">
            <a:extLst>
              <a:ext uri="{FF2B5EF4-FFF2-40B4-BE49-F238E27FC236}">
                <a16:creationId xmlns:a16="http://schemas.microsoft.com/office/drawing/2014/main" id="{D873DF32-1DFE-4B75-8F35-4BCE99E0A31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96" t="53285" r="14557" b="25482"/>
          <a:stretch/>
        </p:blipFill>
        <p:spPr>
          <a:xfrm>
            <a:off x="5719607" y="2834481"/>
            <a:ext cx="1873964" cy="1800996"/>
          </a:xfrm>
          <a:prstGeom prst="rect">
            <a:avLst/>
          </a:prstGeom>
          <a:solidFill>
            <a:schemeClr val="bg1"/>
          </a:solidFill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60833CEA-3AB7-4B25-A01E-292FB164C5EA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A0001350-09F6-4717-A0DD-720197D9F0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7C9C7A0E-1294-4927-95DC-E30F83097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69B87304-E48A-434E-920D-2934F1696F26}"/>
              </a:ext>
            </a:extLst>
          </p:cNvPr>
          <p:cNvSpPr/>
          <p:nvPr/>
        </p:nvSpPr>
        <p:spPr>
          <a:xfrm>
            <a:off x="7296350" y="2790160"/>
            <a:ext cx="340522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lef" panose="00000500000000000000" pitchFamily="2" charset="-79"/>
                <a:cs typeface="Alef" panose="00000500000000000000" pitchFamily="2" charset="-79"/>
              </a:rPr>
              <a:t>*</a:t>
            </a:r>
            <a:r>
              <a:rPr lang="en-US" sz="1300" dirty="0">
                <a:latin typeface="Alef" panose="00000500000000000000" pitchFamily="2" charset="-79"/>
                <a:cs typeface="Alef" panose="00000500000000000000" pitchFamily="2" charset="-79"/>
              </a:rPr>
              <a:t>not under version control in git</a:t>
            </a:r>
          </a:p>
        </p:txBody>
      </p:sp>
    </p:spTree>
    <p:extLst>
      <p:ext uri="{BB962C8B-B14F-4D97-AF65-F5344CB8AC3E}">
        <p14:creationId xmlns:p14="http://schemas.microsoft.com/office/powerpoint/2010/main" val="2991444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8EF6BE4-8B6B-46CF-9E76-D0D973D0EB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730" y="843133"/>
            <a:ext cx="1371058" cy="4343400"/>
          </a:xfrm>
          <a:prstGeom prst="rect">
            <a:avLst/>
          </a:prstGeom>
        </p:spPr>
      </p:pic>
      <p:sp>
        <p:nvSpPr>
          <p:cNvPr id="10" name="Subtitle 1">
            <a:extLst>
              <a:ext uri="{FF2B5EF4-FFF2-40B4-BE49-F238E27FC236}">
                <a16:creationId xmlns:a16="http://schemas.microsoft.com/office/drawing/2014/main" id="{135C7352-E1EF-4D93-BE72-B917A6CEC4D6}"/>
              </a:ext>
            </a:extLst>
          </p:cNvPr>
          <p:cNvSpPr txBox="1">
            <a:spLocks/>
          </p:cNvSpPr>
          <p:nvPr/>
        </p:nvSpPr>
        <p:spPr>
          <a:xfrm>
            <a:off x="1" y="389235"/>
            <a:ext cx="10077450" cy="488467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b="1" dirty="0">
                <a:solidFill>
                  <a:srgbClr val="3F51B5"/>
                </a:solidFill>
                <a:latin typeface="Source Serif Pro Black" pitchFamily="18"/>
              </a:rPr>
              <a:t>	File structure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788718-49F9-49CF-B8B5-A3316D08FB29}"/>
              </a:ext>
            </a:extLst>
          </p:cNvPr>
          <p:cNvSpPr/>
          <p:nvPr/>
        </p:nvSpPr>
        <p:spPr>
          <a:xfrm>
            <a:off x="3556861" y="795852"/>
            <a:ext cx="1616271" cy="329907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681EFC-03F3-416C-99A3-D37D5480544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/>
            <a:alphaModFix/>
          </a:blip>
          <a:srcRect l="-1" t="73562" r="48425"/>
          <a:stretch/>
        </p:blipFill>
        <p:spPr>
          <a:xfrm>
            <a:off x="5421385" y="3299791"/>
            <a:ext cx="2077151" cy="2242331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28E5588-D7FE-49FB-908C-F2947E27FEAF}"/>
              </a:ext>
            </a:extLst>
          </p:cNvPr>
          <p:cNvSpPr/>
          <p:nvPr/>
        </p:nvSpPr>
        <p:spPr>
          <a:xfrm rot="16200000">
            <a:off x="4704859" y="4418151"/>
            <a:ext cx="1184806" cy="538347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666F5070-098B-4A40-8F4E-2D32BF7693F8}"/>
              </a:ext>
            </a:extLst>
          </p:cNvPr>
          <p:cNvSpPr/>
          <p:nvPr/>
        </p:nvSpPr>
        <p:spPr>
          <a:xfrm rot="16200000">
            <a:off x="4899692" y="3428183"/>
            <a:ext cx="795132" cy="538347"/>
          </a:xfrm>
          <a:prstGeom prst="rtTriangl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F00D2DC1-6178-436D-BB98-042EF69FFDED}"/>
              </a:ext>
            </a:extLst>
          </p:cNvPr>
          <p:cNvSpPr/>
          <p:nvPr/>
        </p:nvSpPr>
        <p:spPr>
          <a:xfrm rot="5400000" flipV="1">
            <a:off x="5166061" y="5141753"/>
            <a:ext cx="262395" cy="538347"/>
          </a:xfrm>
          <a:prstGeom prst="rtTriangl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BDE6CD06-89F3-4663-8275-E873F5395E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3191721"/>
              </p:ext>
            </p:extLst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grpSp>
        <p:nvGrpSpPr>
          <p:cNvPr id="19" name="Group 18">
            <a:extLst>
              <a:ext uri="{FF2B5EF4-FFF2-40B4-BE49-F238E27FC236}">
                <a16:creationId xmlns:a16="http://schemas.microsoft.com/office/drawing/2014/main" id="{CA8AD0CF-5D9E-401C-BFDD-9E2F62F8B2D3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31B8A3A8-F318-4C39-8CE1-CE72CBBC8B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E9B2F556-0A05-4A85-A170-A63DEE4EB56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9CDA79D1-F2C2-4721-8C6F-DF1F7CD126D5}"/>
              </a:ext>
            </a:extLst>
          </p:cNvPr>
          <p:cNvSpPr/>
          <p:nvPr/>
        </p:nvSpPr>
        <p:spPr>
          <a:xfrm>
            <a:off x="7296350" y="2790160"/>
            <a:ext cx="340522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lef" panose="00000500000000000000" pitchFamily="2" charset="-79"/>
                <a:cs typeface="Alef" panose="00000500000000000000" pitchFamily="2" charset="-79"/>
              </a:rPr>
              <a:t>*</a:t>
            </a:r>
            <a:r>
              <a:rPr lang="en-US" sz="1300" dirty="0">
                <a:latin typeface="Alef" panose="00000500000000000000" pitchFamily="2" charset="-79"/>
                <a:cs typeface="Alef" panose="00000500000000000000" pitchFamily="2" charset="-79"/>
              </a:rPr>
              <a:t>not under version control in git</a:t>
            </a:r>
          </a:p>
        </p:txBody>
      </p:sp>
    </p:spTree>
    <p:extLst>
      <p:ext uri="{BB962C8B-B14F-4D97-AF65-F5344CB8AC3E}">
        <p14:creationId xmlns:p14="http://schemas.microsoft.com/office/powerpoint/2010/main" val="36262500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5D49E1CD-630F-429F-91AF-3AEF4188E8FF}"/>
              </a:ext>
            </a:extLst>
          </p:cNvPr>
          <p:cNvSpPr/>
          <p:nvPr/>
        </p:nvSpPr>
        <p:spPr>
          <a:xfrm>
            <a:off x="2898000" y="4656600"/>
            <a:ext cx="228600" cy="144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63AB7C4-7A93-4F46-A458-8CCA77842A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t="8441" r="55750" b="1"/>
          <a:stretch/>
        </p:blipFill>
        <p:spPr>
          <a:xfrm>
            <a:off x="504675" y="838820"/>
            <a:ext cx="3566393" cy="4389145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15" name="Subtitle 1">
            <a:extLst>
              <a:ext uri="{FF2B5EF4-FFF2-40B4-BE49-F238E27FC236}">
                <a16:creationId xmlns:a16="http://schemas.microsoft.com/office/drawing/2014/main" id="{C0CE232E-C60F-40FB-BAAB-FE1E80C675FA}"/>
              </a:ext>
            </a:extLst>
          </p:cNvPr>
          <p:cNvSpPr txBox="1">
            <a:spLocks/>
          </p:cNvSpPr>
          <p:nvPr/>
        </p:nvSpPr>
        <p:spPr>
          <a:xfrm>
            <a:off x="1" y="389235"/>
            <a:ext cx="10077450" cy="488467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b="1" dirty="0">
                <a:solidFill>
                  <a:srgbClr val="3F51B5"/>
                </a:solidFill>
                <a:latin typeface="Source Serif Pro Black" pitchFamily="18"/>
              </a:rPr>
              <a:t>	One notebook to rule them all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6947C5B-2091-41A6-A172-E709F1BCAC99}"/>
              </a:ext>
            </a:extLst>
          </p:cNvPr>
          <p:cNvSpPr/>
          <p:nvPr/>
        </p:nvSpPr>
        <p:spPr>
          <a:xfrm>
            <a:off x="1870314" y="5216020"/>
            <a:ext cx="17764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Alef" pitchFamily="18"/>
                <a:ea typeface="Microsoft YaHei" pitchFamily="2"/>
                <a:cs typeface="Arial" pitchFamily="2"/>
              </a:rPr>
              <a:t>A) What you edit</a:t>
            </a:r>
            <a:endParaRPr lang="en-DE" sz="16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B4F445A-1F9E-4B07-B112-258BC8A463C7}"/>
              </a:ext>
            </a:extLst>
          </p:cNvPr>
          <p:cNvSpPr/>
          <p:nvPr/>
        </p:nvSpPr>
        <p:spPr>
          <a:xfrm>
            <a:off x="6134162" y="5216020"/>
            <a:ext cx="244650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Alef" pitchFamily="18"/>
                <a:ea typeface="Microsoft YaHei" pitchFamily="2"/>
                <a:cs typeface="Arial" pitchFamily="2"/>
              </a:rPr>
              <a:t>B) What the reader sees</a:t>
            </a:r>
            <a:endParaRPr lang="en-DE" sz="16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48E36B6-E16E-44AD-9848-8C79A7BB31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l="48243" t="9129" r="35" b="-688"/>
          <a:stretch/>
        </p:blipFill>
        <p:spPr>
          <a:xfrm>
            <a:off x="5307832" y="826875"/>
            <a:ext cx="4168606" cy="4389145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8EF1EC79-F538-4989-B091-73A1892A4049}"/>
              </a:ext>
            </a:extLst>
          </p:cNvPr>
          <p:cNvSpPr/>
          <p:nvPr/>
        </p:nvSpPr>
        <p:spPr>
          <a:xfrm rot="16200000">
            <a:off x="4079689" y="1917077"/>
            <a:ext cx="1184806" cy="1202039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ight Triangle 22">
            <a:extLst>
              <a:ext uri="{FF2B5EF4-FFF2-40B4-BE49-F238E27FC236}">
                <a16:creationId xmlns:a16="http://schemas.microsoft.com/office/drawing/2014/main" id="{00E849EB-346F-46DE-B2B6-5C4AF69F8F03}"/>
              </a:ext>
            </a:extLst>
          </p:cNvPr>
          <p:cNvSpPr/>
          <p:nvPr/>
        </p:nvSpPr>
        <p:spPr>
          <a:xfrm rot="16200000">
            <a:off x="4274523" y="927108"/>
            <a:ext cx="795132" cy="1202041"/>
          </a:xfrm>
          <a:prstGeom prst="rtTriangl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B962ED59-7D9B-4085-8256-D01EE276B602}"/>
              </a:ext>
            </a:extLst>
          </p:cNvPr>
          <p:cNvSpPr/>
          <p:nvPr/>
        </p:nvSpPr>
        <p:spPr>
          <a:xfrm rot="5400000" flipV="1">
            <a:off x="4587178" y="4466513"/>
            <a:ext cx="135112" cy="1236753"/>
          </a:xfrm>
          <a:prstGeom prst="rtTriangl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Right Triangle 24">
            <a:extLst>
              <a:ext uri="{FF2B5EF4-FFF2-40B4-BE49-F238E27FC236}">
                <a16:creationId xmlns:a16="http://schemas.microsoft.com/office/drawing/2014/main" id="{3CFB5C05-0565-4810-BE77-D22BDD4572BE}"/>
              </a:ext>
            </a:extLst>
          </p:cNvPr>
          <p:cNvSpPr/>
          <p:nvPr/>
        </p:nvSpPr>
        <p:spPr>
          <a:xfrm rot="16200000">
            <a:off x="4559055" y="4033058"/>
            <a:ext cx="226071" cy="1236756"/>
          </a:xfrm>
          <a:prstGeom prst="rtTriangl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5F56C61-D840-43BD-B533-425F3115ACD6}"/>
              </a:ext>
            </a:extLst>
          </p:cNvPr>
          <p:cNvSpPr/>
          <p:nvPr/>
        </p:nvSpPr>
        <p:spPr>
          <a:xfrm rot="16200000">
            <a:off x="4563020" y="4289882"/>
            <a:ext cx="252861" cy="1202039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Parallelogram 26">
            <a:extLst>
              <a:ext uri="{FF2B5EF4-FFF2-40B4-BE49-F238E27FC236}">
                <a16:creationId xmlns:a16="http://schemas.microsoft.com/office/drawing/2014/main" id="{E8C8D209-79CA-4297-8B1B-5145CAA17585}"/>
              </a:ext>
            </a:extLst>
          </p:cNvPr>
          <p:cNvSpPr/>
          <p:nvPr/>
        </p:nvSpPr>
        <p:spPr>
          <a:xfrm rot="5400000" flipV="1">
            <a:off x="3991413" y="3366222"/>
            <a:ext cx="1378720" cy="1202039"/>
          </a:xfrm>
          <a:prstGeom prst="parallelogram">
            <a:avLst>
              <a:gd name="adj" fmla="val 34922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Right Triangle 27">
            <a:extLst>
              <a:ext uri="{FF2B5EF4-FFF2-40B4-BE49-F238E27FC236}">
                <a16:creationId xmlns:a16="http://schemas.microsoft.com/office/drawing/2014/main" id="{26E28D89-85C0-48E1-A911-A3EDF7D6E957}"/>
              </a:ext>
            </a:extLst>
          </p:cNvPr>
          <p:cNvSpPr/>
          <p:nvPr/>
        </p:nvSpPr>
        <p:spPr>
          <a:xfrm rot="16200000">
            <a:off x="4491427" y="3667160"/>
            <a:ext cx="326610" cy="1236757"/>
          </a:xfrm>
          <a:prstGeom prst="rtTriangl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41844616-4D78-4A9E-8B26-5207B2C8A9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4749300"/>
              </p:ext>
            </p:extLst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81236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259FC70-B17D-4FDF-B01F-9B992712B4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419" y="884238"/>
            <a:ext cx="4607482" cy="4785904"/>
          </a:xfrm>
          <a:prstGeom prst="rect">
            <a:avLst/>
          </a:prstGeom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DEAD5E4F-589A-465E-9976-740E16EC6664}"/>
              </a:ext>
            </a:extLst>
          </p:cNvPr>
          <p:cNvSpPr/>
          <p:nvPr/>
        </p:nvSpPr>
        <p:spPr>
          <a:xfrm>
            <a:off x="4711485" y="2378990"/>
            <a:ext cx="2139416" cy="2823248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243FE21-C4E4-4C15-A1D7-8700E0133695}"/>
              </a:ext>
            </a:extLst>
          </p:cNvPr>
          <p:cNvSpPr/>
          <p:nvPr/>
        </p:nvSpPr>
        <p:spPr>
          <a:xfrm>
            <a:off x="2243419" y="5106817"/>
            <a:ext cx="4607482" cy="56214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F348E61E-9C27-4852-B09D-45C7AAFAE9F7}"/>
              </a:ext>
            </a:extLst>
          </p:cNvPr>
          <p:cNvSpPr/>
          <p:nvPr/>
        </p:nvSpPr>
        <p:spPr>
          <a:xfrm>
            <a:off x="3804834" y="1457619"/>
            <a:ext cx="906651" cy="3648336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08E2378-998D-409C-ABAB-AB6001B0321E}"/>
              </a:ext>
            </a:extLst>
          </p:cNvPr>
          <p:cNvSpPr/>
          <p:nvPr/>
        </p:nvSpPr>
        <p:spPr>
          <a:xfrm>
            <a:off x="4801892" y="2331280"/>
            <a:ext cx="2139416" cy="969859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12" name="Subtitle 1">
            <a:extLst>
              <a:ext uri="{FF2B5EF4-FFF2-40B4-BE49-F238E27FC236}">
                <a16:creationId xmlns:a16="http://schemas.microsoft.com/office/drawing/2014/main" id="{358E7A26-7E02-468B-AEBC-554B5779F413}"/>
              </a:ext>
            </a:extLst>
          </p:cNvPr>
          <p:cNvSpPr txBox="1">
            <a:spLocks/>
          </p:cNvSpPr>
          <p:nvPr/>
        </p:nvSpPr>
        <p:spPr>
          <a:xfrm>
            <a:off x="1" y="389235"/>
            <a:ext cx="10077450" cy="488467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b="1" dirty="0">
                <a:solidFill>
                  <a:srgbClr val="3F51B5"/>
                </a:solidFill>
                <a:latin typeface="Source Serif Pro Black" pitchFamily="18"/>
              </a:rPr>
              <a:t>	One notebook to rule them all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7433573B-ABB4-4D13-B19A-AFC9FC1F87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3147871"/>
              </p:ext>
            </p:extLst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pic>
        <p:nvPicPr>
          <p:cNvPr id="15" name="Picture 14">
            <a:extLst>
              <a:ext uri="{FF2B5EF4-FFF2-40B4-BE49-F238E27FC236}">
                <a16:creationId xmlns:a16="http://schemas.microsoft.com/office/drawing/2014/main" id="{5C8AD922-A7C7-4895-9DB9-77E95DC5D07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/>
            <a:alphaModFix/>
          </a:blip>
          <a:srcRect l="-164" t="130" r="60911" b="85381"/>
          <a:stretch/>
        </p:blipFill>
        <p:spPr>
          <a:xfrm>
            <a:off x="523632" y="902593"/>
            <a:ext cx="1039697" cy="808217"/>
          </a:xfrm>
          <a:prstGeom prst="rect">
            <a:avLst/>
          </a:prstGeom>
          <a:solidFill>
            <a:srgbClr val="FFFFFF"/>
          </a:solidFill>
          <a:ln w="31750">
            <a:noFill/>
          </a:ln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ECAA8D6-1BDD-4913-AFBA-A2B6677D5DD9}"/>
              </a:ext>
            </a:extLst>
          </p:cNvPr>
          <p:cNvSpPr/>
          <p:nvPr/>
        </p:nvSpPr>
        <p:spPr>
          <a:xfrm>
            <a:off x="2243041" y="854511"/>
            <a:ext cx="714011" cy="504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5F4F43B-A754-4AB1-A638-0CD0B5372F7C}"/>
              </a:ext>
            </a:extLst>
          </p:cNvPr>
          <p:cNvSpPr/>
          <p:nvPr/>
        </p:nvSpPr>
        <p:spPr>
          <a:xfrm>
            <a:off x="714921" y="1358511"/>
            <a:ext cx="900000" cy="4555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91C9DD5-325D-4458-9DE8-30AE12A4DA85}"/>
              </a:ext>
            </a:extLst>
          </p:cNvPr>
          <p:cNvCxnSpPr>
            <a:cxnSpLocks/>
          </p:cNvCxnSpPr>
          <p:nvPr/>
        </p:nvCxnSpPr>
        <p:spPr>
          <a:xfrm>
            <a:off x="678051" y="1710810"/>
            <a:ext cx="1566000" cy="0"/>
          </a:xfrm>
          <a:prstGeom prst="line">
            <a:avLst/>
          </a:prstGeom>
          <a:ln w="28575">
            <a:solidFill>
              <a:srgbClr val="A3A3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872F063-6941-4992-87B1-E2DF2B24E86C}"/>
              </a:ext>
            </a:extLst>
          </p:cNvPr>
          <p:cNvGrpSpPr/>
          <p:nvPr/>
        </p:nvGrpSpPr>
        <p:grpSpPr>
          <a:xfrm>
            <a:off x="2162014" y="5038754"/>
            <a:ext cx="4688887" cy="649826"/>
            <a:chOff x="2162014" y="5038754"/>
            <a:chExt cx="4688887" cy="64982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B89E152-78C6-4E6F-B39F-70AD191FC459}"/>
                </a:ext>
              </a:extLst>
            </p:cNvPr>
            <p:cNvSpPr/>
            <p:nvPr/>
          </p:nvSpPr>
          <p:spPr>
            <a:xfrm>
              <a:off x="2162014" y="5430806"/>
              <a:ext cx="4688887" cy="257774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Microsoft YaHei" pitchFamily="2"/>
                <a:cs typeface="Arial" pitchFamily="2"/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F4E8E5A-ABCF-4B29-89BA-6C8BA28A2E83}"/>
                </a:ext>
              </a:extLst>
            </p:cNvPr>
            <p:cNvGrpSpPr/>
            <p:nvPr/>
          </p:nvGrpSpPr>
          <p:grpSpPr>
            <a:xfrm>
              <a:off x="2662247" y="5038754"/>
              <a:ext cx="2580806" cy="476647"/>
              <a:chOff x="2662247" y="5038754"/>
              <a:chExt cx="2580806" cy="476647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4740675B-4255-4887-9932-EE89946574E7}"/>
                  </a:ext>
                </a:extLst>
              </p:cNvPr>
              <p:cNvSpPr/>
              <p:nvPr/>
            </p:nvSpPr>
            <p:spPr>
              <a:xfrm>
                <a:off x="2662247" y="5257627"/>
                <a:ext cx="2580806" cy="257774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7383C7B1-F6A5-4F6F-A652-F5F014A12927}"/>
                  </a:ext>
                </a:extLst>
              </p:cNvPr>
              <p:cNvSpPr/>
              <p:nvPr/>
            </p:nvSpPr>
            <p:spPr>
              <a:xfrm>
                <a:off x="2662247" y="5038754"/>
                <a:ext cx="117824" cy="180000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14568488-B3B4-4F8F-A35E-4D53215E4085}"/>
                  </a:ext>
                </a:extLst>
              </p:cNvPr>
              <p:cNvSpPr/>
              <p:nvPr/>
            </p:nvSpPr>
            <p:spPr>
              <a:xfrm>
                <a:off x="4034315" y="5072270"/>
                <a:ext cx="117824" cy="151200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5DC8ED60-D30A-4B7C-BCE4-FDE61B7E4D1D}"/>
                  </a:ext>
                </a:extLst>
              </p:cNvPr>
              <p:cNvSpPr/>
              <p:nvPr/>
            </p:nvSpPr>
            <p:spPr>
              <a:xfrm>
                <a:off x="5050080" y="5068618"/>
                <a:ext cx="117824" cy="151200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6E5DE21-DBD3-41DD-826F-AFD03629669D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D603F5B6-6E74-4471-9853-D0CCB77710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EC0F24DB-30D8-4015-8EED-D53DEF465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259FC70-B17D-4FDF-B01F-9B992712B4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419" y="884238"/>
            <a:ext cx="4607482" cy="4785904"/>
          </a:xfrm>
          <a:prstGeom prst="rect">
            <a:avLst/>
          </a:prstGeom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DEAD5E4F-589A-465E-9976-740E16EC6664}"/>
              </a:ext>
            </a:extLst>
          </p:cNvPr>
          <p:cNvSpPr/>
          <p:nvPr/>
        </p:nvSpPr>
        <p:spPr>
          <a:xfrm>
            <a:off x="4881967" y="3301139"/>
            <a:ext cx="2355741" cy="1724231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243FE21-C4E4-4C15-A1D7-8700E0133695}"/>
              </a:ext>
            </a:extLst>
          </p:cNvPr>
          <p:cNvSpPr/>
          <p:nvPr/>
        </p:nvSpPr>
        <p:spPr>
          <a:xfrm>
            <a:off x="2162014" y="5026232"/>
            <a:ext cx="4688887" cy="589948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F348E61E-9C27-4852-B09D-45C7AAFAE9F7}"/>
              </a:ext>
            </a:extLst>
          </p:cNvPr>
          <p:cNvSpPr/>
          <p:nvPr/>
        </p:nvSpPr>
        <p:spPr>
          <a:xfrm>
            <a:off x="3719593" y="2657986"/>
            <a:ext cx="1162374" cy="2367384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835203D-55D9-4960-8AE4-08EE1678E58C}"/>
              </a:ext>
            </a:extLst>
          </p:cNvPr>
          <p:cNvSpPr/>
          <p:nvPr/>
        </p:nvSpPr>
        <p:spPr>
          <a:xfrm>
            <a:off x="3943079" y="1387097"/>
            <a:ext cx="799401" cy="1061635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 w="29160">
            <a:solidFill>
              <a:srgbClr val="0A9CD9"/>
            </a:solidFill>
            <a:prstDash val="solid"/>
          </a:ln>
        </p:spPr>
        <p:txBody>
          <a:bodyPr vert="horz" wrap="none" lIns="104400" tIns="59400" rIns="104400" bIns="594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solidFill>
                <a:srgbClr val="649F37"/>
              </a:solidFill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4A115C-0C77-465F-93D3-468F8BF2738D}"/>
              </a:ext>
            </a:extLst>
          </p:cNvPr>
          <p:cNvSpPr txBox="1"/>
          <p:nvPr/>
        </p:nvSpPr>
        <p:spPr>
          <a:xfrm>
            <a:off x="3609000" y="828359"/>
            <a:ext cx="298080" cy="471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200" b="1" i="0" u="none" strike="noStrike" kern="1200" cap="none" dirty="0">
                <a:ln>
                  <a:noFill/>
                </a:ln>
                <a:solidFill>
                  <a:srgbClr val="0A9CD9"/>
                </a:solidFill>
                <a:latin typeface="Alef" pitchFamily="18"/>
                <a:ea typeface="Microsoft YaHei" pitchFamily="2"/>
                <a:cs typeface="Arial" pitchFamily="2"/>
              </a:rPr>
              <a:t>1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12659-61C8-4023-A2A7-AFD0D54E080F}"/>
              </a:ext>
            </a:extLst>
          </p:cNvPr>
          <p:cNvSpPr/>
          <p:nvPr/>
        </p:nvSpPr>
        <p:spPr>
          <a:xfrm>
            <a:off x="3645000" y="962999"/>
            <a:ext cx="228600" cy="2286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29160">
            <a:solidFill>
              <a:srgbClr val="0A9CD9"/>
            </a:solidFill>
            <a:prstDash val="solid"/>
          </a:ln>
        </p:spPr>
        <p:txBody>
          <a:bodyPr vert="horz" wrap="none" lIns="104400" tIns="59400" rIns="104400" bIns="594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170F42B-8B66-4917-9C84-B6CE711BEF5A}"/>
              </a:ext>
            </a:extLst>
          </p:cNvPr>
          <p:cNvSpPr/>
          <p:nvPr/>
        </p:nvSpPr>
        <p:spPr>
          <a:xfrm>
            <a:off x="4801892" y="2331280"/>
            <a:ext cx="2139416" cy="969859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20" name="Subtitle 1">
            <a:extLst>
              <a:ext uri="{FF2B5EF4-FFF2-40B4-BE49-F238E27FC236}">
                <a16:creationId xmlns:a16="http://schemas.microsoft.com/office/drawing/2014/main" id="{B1283BB6-47EF-42D7-B2B3-3F5075238CB6}"/>
              </a:ext>
            </a:extLst>
          </p:cNvPr>
          <p:cNvSpPr txBox="1">
            <a:spLocks/>
          </p:cNvSpPr>
          <p:nvPr/>
        </p:nvSpPr>
        <p:spPr>
          <a:xfrm>
            <a:off x="1" y="389235"/>
            <a:ext cx="10077450" cy="488467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b="1" dirty="0">
                <a:solidFill>
                  <a:srgbClr val="3F51B5"/>
                </a:solidFill>
                <a:latin typeface="Source Serif Pro Black" pitchFamily="18"/>
              </a:rPr>
              <a:t>	One notebook to rule them all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60E0D2DE-7A90-4209-995E-713A59D384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0967107"/>
              </p:ext>
            </p:extLst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pic>
        <p:nvPicPr>
          <p:cNvPr id="16" name="Picture 15">
            <a:extLst>
              <a:ext uri="{FF2B5EF4-FFF2-40B4-BE49-F238E27FC236}">
                <a16:creationId xmlns:a16="http://schemas.microsoft.com/office/drawing/2014/main" id="{59A14AE6-50D9-43F3-B88D-EA3E682E04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/>
            <a:alphaModFix/>
          </a:blip>
          <a:srcRect l="-164" t="130" r="60911" b="85381"/>
          <a:stretch/>
        </p:blipFill>
        <p:spPr>
          <a:xfrm>
            <a:off x="523632" y="902593"/>
            <a:ext cx="1039697" cy="808217"/>
          </a:xfrm>
          <a:prstGeom prst="rect">
            <a:avLst/>
          </a:prstGeom>
          <a:solidFill>
            <a:srgbClr val="FFFFFF"/>
          </a:solidFill>
          <a:ln w="31750">
            <a:noFill/>
          </a:ln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49EC837-9A1E-4839-8C2A-831E3B251100}"/>
              </a:ext>
            </a:extLst>
          </p:cNvPr>
          <p:cNvSpPr/>
          <p:nvPr/>
        </p:nvSpPr>
        <p:spPr>
          <a:xfrm>
            <a:off x="2243041" y="854511"/>
            <a:ext cx="714011" cy="504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17F1E1-0CED-4705-85AC-2CC0F6F927B6}"/>
              </a:ext>
            </a:extLst>
          </p:cNvPr>
          <p:cNvSpPr/>
          <p:nvPr/>
        </p:nvSpPr>
        <p:spPr>
          <a:xfrm>
            <a:off x="714921" y="1358511"/>
            <a:ext cx="900000" cy="4555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B384AC3-438D-4219-8D26-0FF4BCB81E2F}"/>
              </a:ext>
            </a:extLst>
          </p:cNvPr>
          <p:cNvCxnSpPr>
            <a:cxnSpLocks/>
          </p:cNvCxnSpPr>
          <p:nvPr/>
        </p:nvCxnSpPr>
        <p:spPr>
          <a:xfrm>
            <a:off x="678051" y="1710810"/>
            <a:ext cx="1566000" cy="0"/>
          </a:xfrm>
          <a:prstGeom prst="line">
            <a:avLst/>
          </a:prstGeom>
          <a:ln w="28575">
            <a:solidFill>
              <a:srgbClr val="A3A3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51F0FD1-730A-4432-8D14-BB4D58D5972D}"/>
              </a:ext>
            </a:extLst>
          </p:cNvPr>
          <p:cNvGrpSpPr/>
          <p:nvPr/>
        </p:nvGrpSpPr>
        <p:grpSpPr>
          <a:xfrm>
            <a:off x="2162014" y="5038754"/>
            <a:ext cx="4688887" cy="649826"/>
            <a:chOff x="2162014" y="5038754"/>
            <a:chExt cx="4688887" cy="649826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CDC9712-227D-4057-9FB2-7EB1D6430FE4}"/>
                </a:ext>
              </a:extLst>
            </p:cNvPr>
            <p:cNvSpPr/>
            <p:nvPr/>
          </p:nvSpPr>
          <p:spPr>
            <a:xfrm>
              <a:off x="2162014" y="5430806"/>
              <a:ext cx="4688887" cy="257774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Microsoft YaHei" pitchFamily="2"/>
                <a:cs typeface="Arial" pitchFamily="2"/>
              </a:endParaRP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F50A120-2563-4C7B-B104-A7F9FDC74A6F}"/>
                </a:ext>
              </a:extLst>
            </p:cNvPr>
            <p:cNvGrpSpPr/>
            <p:nvPr/>
          </p:nvGrpSpPr>
          <p:grpSpPr>
            <a:xfrm>
              <a:off x="2662247" y="5038754"/>
              <a:ext cx="2580806" cy="476647"/>
              <a:chOff x="2662247" y="5038754"/>
              <a:chExt cx="2580806" cy="476647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E310B28B-808B-42D8-B8EE-B83F4A552C20}"/>
                  </a:ext>
                </a:extLst>
              </p:cNvPr>
              <p:cNvSpPr/>
              <p:nvPr/>
            </p:nvSpPr>
            <p:spPr>
              <a:xfrm>
                <a:off x="2662247" y="5257627"/>
                <a:ext cx="2580806" cy="257774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E6AFE3AF-0F1C-46F0-9D9F-5FEBEB407006}"/>
                  </a:ext>
                </a:extLst>
              </p:cNvPr>
              <p:cNvSpPr/>
              <p:nvPr/>
            </p:nvSpPr>
            <p:spPr>
              <a:xfrm>
                <a:off x="2662247" y="5038754"/>
                <a:ext cx="117824" cy="180000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F3811553-AC95-4D68-84A6-EC4C67C5485F}"/>
                  </a:ext>
                </a:extLst>
              </p:cNvPr>
              <p:cNvSpPr/>
              <p:nvPr/>
            </p:nvSpPr>
            <p:spPr>
              <a:xfrm>
                <a:off x="4034315" y="5072270"/>
                <a:ext cx="117824" cy="151200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914D9DF-22C4-4A3E-BFE5-A4E8DCBFE848}"/>
                  </a:ext>
                </a:extLst>
              </p:cNvPr>
              <p:cNvSpPr/>
              <p:nvPr/>
            </p:nvSpPr>
            <p:spPr>
              <a:xfrm>
                <a:off x="5050080" y="5068618"/>
                <a:ext cx="117824" cy="151200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DC15123-33A0-463F-B9E9-6E08A78FD93C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5EC7A695-DFEC-4CF0-9864-617CBD5864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826DED8-B5D1-478B-8711-C0CA3A43AE0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73223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259FC70-B17D-4FDF-B01F-9B992712B4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419" y="883059"/>
            <a:ext cx="4607482" cy="4785904"/>
          </a:xfrm>
          <a:prstGeom prst="rect">
            <a:avLst/>
          </a:prstGeom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DEAD5E4F-589A-465E-9976-740E16EC6664}"/>
              </a:ext>
            </a:extLst>
          </p:cNvPr>
          <p:cNvSpPr/>
          <p:nvPr/>
        </p:nvSpPr>
        <p:spPr>
          <a:xfrm>
            <a:off x="5038725" y="3313256"/>
            <a:ext cx="1893581" cy="1712114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243FE21-C4E4-4C15-A1D7-8700E0133695}"/>
              </a:ext>
            </a:extLst>
          </p:cNvPr>
          <p:cNvSpPr/>
          <p:nvPr/>
        </p:nvSpPr>
        <p:spPr>
          <a:xfrm>
            <a:off x="2162014" y="5026232"/>
            <a:ext cx="4688887" cy="589948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76AC57E-1CDC-4986-AB76-ADE411E60643}"/>
              </a:ext>
            </a:extLst>
          </p:cNvPr>
          <p:cNvGrpSpPr/>
          <p:nvPr/>
        </p:nvGrpSpPr>
        <p:grpSpPr>
          <a:xfrm>
            <a:off x="4307123" y="2806191"/>
            <a:ext cx="298080" cy="471240"/>
            <a:chOff x="4812840" y="2368942"/>
            <a:chExt cx="298080" cy="47124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1B856FB-E038-4F6A-881D-0F8D8A9847A4}"/>
                </a:ext>
              </a:extLst>
            </p:cNvPr>
            <p:cNvSpPr txBox="1"/>
            <p:nvPr/>
          </p:nvSpPr>
          <p:spPr>
            <a:xfrm>
              <a:off x="4812840" y="2368942"/>
              <a:ext cx="298080" cy="47124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2200" b="1" i="0" u="none" strike="noStrike" kern="1200" cap="none" dirty="0">
                  <a:ln>
                    <a:noFill/>
                  </a:ln>
                  <a:solidFill>
                    <a:srgbClr val="0A9CD9"/>
                  </a:solidFill>
                  <a:latin typeface="Alef" pitchFamily="18"/>
                  <a:ea typeface="Microsoft YaHei" pitchFamily="2"/>
                  <a:cs typeface="Arial" pitchFamily="2"/>
                </a:rPr>
                <a:t>2</a:t>
              </a: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22C5022-45DA-4EE4-8515-06870A3E32E8}"/>
                </a:ext>
              </a:extLst>
            </p:cNvPr>
            <p:cNvSpPr/>
            <p:nvPr/>
          </p:nvSpPr>
          <p:spPr>
            <a:xfrm>
              <a:off x="4852029" y="2503583"/>
              <a:ext cx="246960" cy="2469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29160">
              <a:solidFill>
                <a:srgbClr val="0A9CD9"/>
              </a:solidFill>
              <a:prstDash val="solid"/>
            </a:ln>
          </p:spPr>
          <p:txBody>
            <a:bodyPr vert="horz" wrap="none" lIns="104400" tIns="59400" rIns="104400" bIns="59400" anchor="ctr" anchorCtr="0" compatLnSpc="0">
              <a:no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Microsoft YaHei" pitchFamily="2"/>
                <a:cs typeface="Arial" pitchFamily="2"/>
              </a:endParaRPr>
            </a:p>
          </p:txBody>
        </p:sp>
      </p:grp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0B905317-9218-4DE9-BF79-DE19826DE8B9}"/>
              </a:ext>
            </a:extLst>
          </p:cNvPr>
          <p:cNvSpPr/>
          <p:nvPr/>
        </p:nvSpPr>
        <p:spPr>
          <a:xfrm>
            <a:off x="3790136" y="4327408"/>
            <a:ext cx="1248589" cy="73234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0188C21-CADE-4D28-8034-4BF5AA91D9E1}"/>
              </a:ext>
            </a:extLst>
          </p:cNvPr>
          <p:cNvSpPr/>
          <p:nvPr/>
        </p:nvSpPr>
        <p:spPr>
          <a:xfrm>
            <a:off x="3873600" y="3291910"/>
            <a:ext cx="1248589" cy="1001121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 w="29160">
            <a:solidFill>
              <a:srgbClr val="0A9CD9"/>
            </a:solidFill>
            <a:prstDash val="solid"/>
          </a:ln>
        </p:spPr>
        <p:txBody>
          <a:bodyPr vert="horz" wrap="none" lIns="104400" tIns="59400" rIns="104400" bIns="594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AAEAE158-2104-4758-B82F-22B45168B9F9}"/>
              </a:ext>
            </a:extLst>
          </p:cNvPr>
          <p:cNvSpPr/>
          <p:nvPr/>
        </p:nvSpPr>
        <p:spPr>
          <a:xfrm>
            <a:off x="4801892" y="2331280"/>
            <a:ext cx="2139416" cy="90784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22" name="Subtitle 1">
            <a:extLst>
              <a:ext uri="{FF2B5EF4-FFF2-40B4-BE49-F238E27FC236}">
                <a16:creationId xmlns:a16="http://schemas.microsoft.com/office/drawing/2014/main" id="{C64BDCA3-19D1-488E-9891-D561E8C13094}"/>
              </a:ext>
            </a:extLst>
          </p:cNvPr>
          <p:cNvSpPr txBox="1">
            <a:spLocks/>
          </p:cNvSpPr>
          <p:nvPr/>
        </p:nvSpPr>
        <p:spPr>
          <a:xfrm>
            <a:off x="1" y="389235"/>
            <a:ext cx="10077450" cy="488467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b="1" dirty="0">
                <a:solidFill>
                  <a:srgbClr val="3F51B5"/>
                </a:solidFill>
                <a:latin typeface="Source Serif Pro Black" pitchFamily="18"/>
              </a:rPr>
              <a:t>	One notebook to rule them all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B21748FF-8BEE-469D-8B0D-3C32C9D6D6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3671796"/>
              </p:ext>
            </p:extLst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pic>
        <p:nvPicPr>
          <p:cNvPr id="21" name="Picture 20">
            <a:extLst>
              <a:ext uri="{FF2B5EF4-FFF2-40B4-BE49-F238E27FC236}">
                <a16:creationId xmlns:a16="http://schemas.microsoft.com/office/drawing/2014/main" id="{A8FD722B-9616-4CC9-89BA-E8072872794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/>
            <a:alphaModFix/>
          </a:blip>
          <a:srcRect l="-164" t="130" r="60911" b="85381"/>
          <a:stretch/>
        </p:blipFill>
        <p:spPr>
          <a:xfrm>
            <a:off x="523632" y="902593"/>
            <a:ext cx="1039697" cy="808217"/>
          </a:xfrm>
          <a:prstGeom prst="rect">
            <a:avLst/>
          </a:prstGeom>
          <a:solidFill>
            <a:srgbClr val="FFFFFF"/>
          </a:solidFill>
          <a:ln w="31750">
            <a:noFill/>
          </a:ln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1DCB193-BE33-4C8F-97CE-5A3BEA6164B9}"/>
              </a:ext>
            </a:extLst>
          </p:cNvPr>
          <p:cNvSpPr/>
          <p:nvPr/>
        </p:nvSpPr>
        <p:spPr>
          <a:xfrm>
            <a:off x="2243041" y="854511"/>
            <a:ext cx="714011" cy="504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F853685-C04A-42D6-8075-F71B702B763D}"/>
              </a:ext>
            </a:extLst>
          </p:cNvPr>
          <p:cNvSpPr/>
          <p:nvPr/>
        </p:nvSpPr>
        <p:spPr>
          <a:xfrm>
            <a:off x="714921" y="1358511"/>
            <a:ext cx="900000" cy="4555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3DE0DB9-51A6-42CB-9D6E-8844E98182C3}"/>
              </a:ext>
            </a:extLst>
          </p:cNvPr>
          <p:cNvCxnSpPr>
            <a:cxnSpLocks/>
          </p:cNvCxnSpPr>
          <p:nvPr/>
        </p:nvCxnSpPr>
        <p:spPr>
          <a:xfrm>
            <a:off x="678051" y="1710810"/>
            <a:ext cx="1566000" cy="0"/>
          </a:xfrm>
          <a:prstGeom prst="line">
            <a:avLst/>
          </a:prstGeom>
          <a:ln w="28575">
            <a:solidFill>
              <a:srgbClr val="A3A3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617B785-1BE4-476F-B9AC-E9C1E69BFF1A}"/>
              </a:ext>
            </a:extLst>
          </p:cNvPr>
          <p:cNvGrpSpPr/>
          <p:nvPr/>
        </p:nvGrpSpPr>
        <p:grpSpPr>
          <a:xfrm>
            <a:off x="2162014" y="5038754"/>
            <a:ext cx="4688887" cy="649826"/>
            <a:chOff x="2162014" y="5038754"/>
            <a:chExt cx="4688887" cy="649826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CA7A8BE-5F0F-4196-887D-9E2CFB60162B}"/>
                </a:ext>
              </a:extLst>
            </p:cNvPr>
            <p:cNvSpPr/>
            <p:nvPr/>
          </p:nvSpPr>
          <p:spPr>
            <a:xfrm>
              <a:off x="2162014" y="5430806"/>
              <a:ext cx="4688887" cy="257774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Microsoft YaHei" pitchFamily="2"/>
                <a:cs typeface="Arial" pitchFamily="2"/>
              </a:endParaRP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CF395F5C-2D7A-40C2-92A8-27EE979D9176}"/>
                </a:ext>
              </a:extLst>
            </p:cNvPr>
            <p:cNvGrpSpPr/>
            <p:nvPr/>
          </p:nvGrpSpPr>
          <p:grpSpPr>
            <a:xfrm>
              <a:off x="2662247" y="5038754"/>
              <a:ext cx="2580806" cy="476647"/>
              <a:chOff x="2662247" y="5038754"/>
              <a:chExt cx="2580806" cy="476647"/>
            </a:xfrm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14B1AFF1-AC5B-4335-ADDD-9D70F074479C}"/>
                  </a:ext>
                </a:extLst>
              </p:cNvPr>
              <p:cNvSpPr/>
              <p:nvPr/>
            </p:nvSpPr>
            <p:spPr>
              <a:xfrm>
                <a:off x="2662247" y="5257627"/>
                <a:ext cx="2580806" cy="257774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1D5BD1EF-2113-4E7F-9F75-4806AACBA12F}"/>
                  </a:ext>
                </a:extLst>
              </p:cNvPr>
              <p:cNvSpPr/>
              <p:nvPr/>
            </p:nvSpPr>
            <p:spPr>
              <a:xfrm>
                <a:off x="2662247" y="5038754"/>
                <a:ext cx="117824" cy="180000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021CA3ED-DA4E-4085-BCC7-DEBDF880490D}"/>
                  </a:ext>
                </a:extLst>
              </p:cNvPr>
              <p:cNvSpPr/>
              <p:nvPr/>
            </p:nvSpPr>
            <p:spPr>
              <a:xfrm>
                <a:off x="4034315" y="5072270"/>
                <a:ext cx="117824" cy="151200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CCC7E773-58B7-4FAF-8BA1-7400CC4A338A}"/>
                  </a:ext>
                </a:extLst>
              </p:cNvPr>
              <p:cNvSpPr/>
              <p:nvPr/>
            </p:nvSpPr>
            <p:spPr>
              <a:xfrm>
                <a:off x="5050080" y="5068618"/>
                <a:ext cx="117824" cy="151200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</p:grp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113D5AA-07B0-4237-995C-F7E2D29607BB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EABAC904-C8C0-45B9-8381-29EF12B90D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E8002E59-617B-45CE-8ACE-792945088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91552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7D7A7-43BD-42CE-9181-CF2B26EAD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>
                <a:solidFill>
                  <a:srgbClr val="FF7043"/>
                </a:solidFill>
                <a:latin typeface="Source Serif Pro Black" pitchFamily="18"/>
              </a:rPr>
              <a:t>Agenda</a:t>
            </a:r>
            <a:endParaRPr lang="en-DE" dirty="0">
              <a:solidFill>
                <a:srgbClr val="FF7043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E9589-1974-4CF1-AE06-B15EC1B13D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Alef" panose="00000500000000000000" pitchFamily="2" charset="-79"/>
                <a:cs typeface="Alef" panose="00000500000000000000" pitchFamily="2" charset="-79"/>
              </a:rPr>
              <a:t>Motivation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Alef" panose="00000500000000000000" pitchFamily="2" charset="-79"/>
                <a:cs typeface="Alef" panose="00000500000000000000" pitchFamily="2" charset="-79"/>
              </a:rPr>
              <a:t>The kit</a:t>
            </a:r>
          </a:p>
          <a:p>
            <a:pPr lvl="0">
              <a:lnSpc>
                <a:spcPct val="150000"/>
              </a:lnSpc>
              <a:defRPr lang="en-US" sz="1400" b="0" i="0" u="none" strike="noStrike" kern="1200" cap="none" spc="0" baseline="0">
                <a:ln>
                  <a:noFill/>
                </a:ln>
                <a:solidFill>
                  <a:srgbClr val="F5F5F5"/>
                </a:solidFill>
                <a:highlight>
                  <a:scrgbClr r="0" g="0" b="0">
                    <a:alpha val="0"/>
                  </a:scrgbClr>
                </a:highlight>
                <a:latin typeface="Alef" pitchFamily="2"/>
                <a:ea typeface="Microsoft YaHei" pitchFamily="2"/>
                <a:cs typeface="Arial" pitchFamily="2"/>
              </a:defRPr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lef" panose="00000500000000000000" pitchFamily="2" charset="-79"/>
                <a:cs typeface="Alef" panose="00000500000000000000" pitchFamily="2" charset="-79"/>
              </a:rPr>
              <a:t>Practical session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Alef" panose="00000500000000000000" pitchFamily="2" charset="-79"/>
                <a:cs typeface="Alef" panose="00000500000000000000" pitchFamily="2" charset="-79"/>
              </a:rPr>
              <a:t>Q&amp;A</a:t>
            </a:r>
            <a:endParaRPr lang="en-DE" sz="2400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0233666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259FC70-B17D-4FDF-B01F-9B992712B4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419" y="883059"/>
            <a:ext cx="4607482" cy="4785904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243FE21-C4E4-4C15-A1D7-8700E0133695}"/>
              </a:ext>
            </a:extLst>
          </p:cNvPr>
          <p:cNvSpPr/>
          <p:nvPr/>
        </p:nvSpPr>
        <p:spPr>
          <a:xfrm>
            <a:off x="2162014" y="5026232"/>
            <a:ext cx="4688887" cy="589948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0B905317-9218-4DE9-BF79-DE19826DE8B9}"/>
              </a:ext>
            </a:extLst>
          </p:cNvPr>
          <p:cNvSpPr/>
          <p:nvPr/>
        </p:nvSpPr>
        <p:spPr>
          <a:xfrm>
            <a:off x="3897824" y="4674030"/>
            <a:ext cx="712922" cy="38571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7FFEC351-36B9-4404-BD92-C058299E46F0}"/>
              </a:ext>
            </a:extLst>
          </p:cNvPr>
          <p:cNvSpPr/>
          <p:nvPr/>
        </p:nvSpPr>
        <p:spPr>
          <a:xfrm>
            <a:off x="4262034" y="3293390"/>
            <a:ext cx="2309247" cy="100739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 w="29160">
            <a:solidFill>
              <a:srgbClr val="0A9CD9"/>
            </a:solidFill>
            <a:prstDash val="solid"/>
          </a:ln>
        </p:spPr>
        <p:txBody>
          <a:bodyPr vert="horz" wrap="none" lIns="104400" tIns="59400" rIns="104400" bIns="594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AB54A88-8DFF-4A08-912F-F3605E1376AB}"/>
              </a:ext>
            </a:extLst>
          </p:cNvPr>
          <p:cNvGrpSpPr/>
          <p:nvPr/>
        </p:nvGrpSpPr>
        <p:grpSpPr>
          <a:xfrm>
            <a:off x="6692631" y="3474383"/>
            <a:ext cx="298080" cy="471240"/>
            <a:chOff x="6354720" y="862919"/>
            <a:chExt cx="298080" cy="471240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E629718-C313-4E0F-8D42-B80AD9D18769}"/>
                </a:ext>
              </a:extLst>
            </p:cNvPr>
            <p:cNvSpPr txBox="1"/>
            <p:nvPr/>
          </p:nvSpPr>
          <p:spPr>
            <a:xfrm>
              <a:off x="6354720" y="862919"/>
              <a:ext cx="298080" cy="47124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2200" b="1" i="0" u="none" strike="noStrike" kern="1200" cap="none" dirty="0">
                  <a:ln>
                    <a:noFill/>
                  </a:ln>
                  <a:solidFill>
                    <a:srgbClr val="0A9CD9"/>
                  </a:solidFill>
                  <a:latin typeface="Alef" pitchFamily="18"/>
                  <a:ea typeface="Microsoft YaHei" pitchFamily="2"/>
                  <a:cs typeface="Arial" pitchFamily="2"/>
                </a:rPr>
                <a:t>3</a:t>
              </a: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0E2A2A1-791A-41E8-986C-48F8B6A65890}"/>
                </a:ext>
              </a:extLst>
            </p:cNvPr>
            <p:cNvSpPr/>
            <p:nvPr/>
          </p:nvSpPr>
          <p:spPr>
            <a:xfrm>
              <a:off x="6369480" y="997560"/>
              <a:ext cx="265320" cy="2653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29160">
              <a:solidFill>
                <a:srgbClr val="0A9CD9"/>
              </a:solidFill>
              <a:prstDash val="solid"/>
            </a:ln>
          </p:spPr>
          <p:txBody>
            <a:bodyPr vert="horz" wrap="none" lIns="104400" tIns="59400" rIns="104400" bIns="59400" anchor="ctr" anchorCtr="0" compatLnSpc="0">
              <a:no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Microsoft YaHei" pitchFamily="2"/>
                <a:cs typeface="Arial" pitchFamily="2"/>
              </a:endParaRPr>
            </a:p>
          </p:txBody>
        </p:sp>
      </p:grp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4F5659E2-0C32-4A8F-AF87-27A92C2D4D2D}"/>
              </a:ext>
            </a:extLst>
          </p:cNvPr>
          <p:cNvSpPr/>
          <p:nvPr/>
        </p:nvSpPr>
        <p:spPr>
          <a:xfrm>
            <a:off x="4883395" y="2401476"/>
            <a:ext cx="2168334" cy="877403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7CCF2254-B244-436A-B477-F930BB81BFF7}"/>
              </a:ext>
            </a:extLst>
          </p:cNvPr>
          <p:cNvSpPr/>
          <p:nvPr/>
        </p:nvSpPr>
        <p:spPr>
          <a:xfrm>
            <a:off x="4801892" y="2331280"/>
            <a:ext cx="2139416" cy="90784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20" name="Subtitle 1">
            <a:extLst>
              <a:ext uri="{FF2B5EF4-FFF2-40B4-BE49-F238E27FC236}">
                <a16:creationId xmlns:a16="http://schemas.microsoft.com/office/drawing/2014/main" id="{500703D6-344A-4BB6-8372-F7EBC9C776B8}"/>
              </a:ext>
            </a:extLst>
          </p:cNvPr>
          <p:cNvSpPr txBox="1">
            <a:spLocks/>
          </p:cNvSpPr>
          <p:nvPr/>
        </p:nvSpPr>
        <p:spPr>
          <a:xfrm>
            <a:off x="1" y="389235"/>
            <a:ext cx="10077450" cy="488467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b="1" dirty="0">
                <a:solidFill>
                  <a:srgbClr val="3F51B5"/>
                </a:solidFill>
                <a:latin typeface="Source Serif Pro Black" pitchFamily="18"/>
              </a:rPr>
              <a:t>	One notebook to rule them all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7E689D9-C265-4C7B-8465-7BB6A45E86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0183044"/>
              </p:ext>
            </p:extLst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pic>
        <p:nvPicPr>
          <p:cNvPr id="17" name="Picture 16">
            <a:extLst>
              <a:ext uri="{FF2B5EF4-FFF2-40B4-BE49-F238E27FC236}">
                <a16:creationId xmlns:a16="http://schemas.microsoft.com/office/drawing/2014/main" id="{BCD1DED3-7D37-4C0E-B045-536180BC47A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/>
            <a:alphaModFix/>
          </a:blip>
          <a:srcRect l="-164" t="130" r="60911" b="85381"/>
          <a:stretch/>
        </p:blipFill>
        <p:spPr>
          <a:xfrm>
            <a:off x="523632" y="902593"/>
            <a:ext cx="1039697" cy="808217"/>
          </a:xfrm>
          <a:prstGeom prst="rect">
            <a:avLst/>
          </a:prstGeom>
          <a:solidFill>
            <a:srgbClr val="FFFFFF"/>
          </a:solidFill>
          <a:ln w="31750">
            <a:noFill/>
          </a:ln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446F973B-80EF-4A8A-ACC2-608E419EEEF3}"/>
              </a:ext>
            </a:extLst>
          </p:cNvPr>
          <p:cNvSpPr/>
          <p:nvPr/>
        </p:nvSpPr>
        <p:spPr>
          <a:xfrm>
            <a:off x="2243041" y="854511"/>
            <a:ext cx="714011" cy="504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2A27684-FC86-4F93-BBE9-99716EC183ED}"/>
              </a:ext>
            </a:extLst>
          </p:cNvPr>
          <p:cNvSpPr/>
          <p:nvPr/>
        </p:nvSpPr>
        <p:spPr>
          <a:xfrm>
            <a:off x="714921" y="1358511"/>
            <a:ext cx="900000" cy="4555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229970D-2A12-4E6A-AC60-0BCD04CF71B0}"/>
              </a:ext>
            </a:extLst>
          </p:cNvPr>
          <p:cNvCxnSpPr>
            <a:cxnSpLocks/>
          </p:cNvCxnSpPr>
          <p:nvPr/>
        </p:nvCxnSpPr>
        <p:spPr>
          <a:xfrm>
            <a:off x="678051" y="1710810"/>
            <a:ext cx="1566000" cy="0"/>
          </a:xfrm>
          <a:prstGeom prst="line">
            <a:avLst/>
          </a:prstGeom>
          <a:ln w="28575">
            <a:solidFill>
              <a:srgbClr val="A3A3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2F43017-B981-4588-9F71-5EEFDDDBE54B}"/>
              </a:ext>
            </a:extLst>
          </p:cNvPr>
          <p:cNvGrpSpPr/>
          <p:nvPr/>
        </p:nvGrpSpPr>
        <p:grpSpPr>
          <a:xfrm>
            <a:off x="2162014" y="5038754"/>
            <a:ext cx="4688887" cy="649826"/>
            <a:chOff x="2162014" y="5038754"/>
            <a:chExt cx="4688887" cy="649826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16EF2F1-5F8B-451F-9281-C032E8A954EE}"/>
                </a:ext>
              </a:extLst>
            </p:cNvPr>
            <p:cNvSpPr/>
            <p:nvPr/>
          </p:nvSpPr>
          <p:spPr>
            <a:xfrm>
              <a:off x="2162014" y="5430806"/>
              <a:ext cx="4688887" cy="257774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Microsoft YaHei" pitchFamily="2"/>
                <a:cs typeface="Arial" pitchFamily="2"/>
              </a:endParaRPr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957CE446-960B-4F25-B509-3CB1FE334965}"/>
                </a:ext>
              </a:extLst>
            </p:cNvPr>
            <p:cNvGrpSpPr/>
            <p:nvPr/>
          </p:nvGrpSpPr>
          <p:grpSpPr>
            <a:xfrm>
              <a:off x="2662247" y="5038754"/>
              <a:ext cx="2580806" cy="476647"/>
              <a:chOff x="2662247" y="5038754"/>
              <a:chExt cx="2580806" cy="476647"/>
            </a:xfrm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284C8235-C589-470B-AC62-1C84CA3C5292}"/>
                  </a:ext>
                </a:extLst>
              </p:cNvPr>
              <p:cNvSpPr/>
              <p:nvPr/>
            </p:nvSpPr>
            <p:spPr>
              <a:xfrm>
                <a:off x="2662247" y="5257627"/>
                <a:ext cx="2580806" cy="257774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A2438739-AF7D-4FA2-ADA0-73096F67BF19}"/>
                  </a:ext>
                </a:extLst>
              </p:cNvPr>
              <p:cNvSpPr/>
              <p:nvPr/>
            </p:nvSpPr>
            <p:spPr>
              <a:xfrm>
                <a:off x="2662247" y="5038754"/>
                <a:ext cx="117824" cy="180000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C47316D1-4015-41F0-9628-45D57448040B}"/>
                  </a:ext>
                </a:extLst>
              </p:cNvPr>
              <p:cNvSpPr/>
              <p:nvPr/>
            </p:nvSpPr>
            <p:spPr>
              <a:xfrm>
                <a:off x="4034315" y="5072270"/>
                <a:ext cx="117824" cy="151200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351A6B23-14ED-4FFF-A159-BC2A0D8C61DA}"/>
                  </a:ext>
                </a:extLst>
              </p:cNvPr>
              <p:cNvSpPr/>
              <p:nvPr/>
            </p:nvSpPr>
            <p:spPr>
              <a:xfrm>
                <a:off x="5050080" y="5068618"/>
                <a:ext cx="117824" cy="151200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3D6A783-760E-4FE8-AEED-B55D57DA17F1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DEE04BC0-8191-4112-A01D-D83D83EE7B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6F1301B6-9F72-4789-B0A4-3836D501D95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251859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259FC70-B17D-4FDF-B01F-9B992712B4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419" y="883059"/>
            <a:ext cx="4607482" cy="47859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491555-5D17-4B85-ACB5-47B039B683DF}"/>
              </a:ext>
            </a:extLst>
          </p:cNvPr>
          <p:cNvSpPr txBox="1"/>
          <p:nvPr/>
        </p:nvSpPr>
        <p:spPr>
          <a:xfrm>
            <a:off x="23400" y="5336280"/>
            <a:ext cx="10053360" cy="33300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200" b="0" i="0" u="none" strike="noStrike" kern="1200" cap="none">
                <a:ln>
                  <a:noFill/>
                </a:ln>
                <a:solidFill>
                  <a:srgbClr val="666666"/>
                </a:solidFill>
                <a:highlight>
                  <a:scrgbClr r="0" g="0" b="0">
                    <a:alpha val="0"/>
                  </a:scrgbClr>
                </a:highlight>
                <a:latin typeface="Alef" pitchFamily="18"/>
                <a:ea typeface="Microsoft YaHei" pitchFamily="2"/>
                <a:cs typeface="Arial" pitchFamily="2"/>
              </a:rPr>
              <a:t>2/5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4F5659E2-0C32-4A8F-AF87-27A92C2D4D2D}"/>
              </a:ext>
            </a:extLst>
          </p:cNvPr>
          <p:cNvSpPr/>
          <p:nvPr/>
        </p:nvSpPr>
        <p:spPr>
          <a:xfrm>
            <a:off x="4883395" y="2401476"/>
            <a:ext cx="2168334" cy="877403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7A1B094-F3AD-4519-86B5-2A2B17716EA0}"/>
              </a:ext>
            </a:extLst>
          </p:cNvPr>
          <p:cNvGrpSpPr/>
          <p:nvPr/>
        </p:nvGrpSpPr>
        <p:grpSpPr>
          <a:xfrm>
            <a:off x="6692861" y="4762604"/>
            <a:ext cx="316079" cy="471240"/>
            <a:chOff x="7506720" y="4391279"/>
            <a:chExt cx="316079" cy="47124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5A01196-9B49-4C89-AF1E-E300E80DD9BC}"/>
                </a:ext>
              </a:extLst>
            </p:cNvPr>
            <p:cNvSpPr txBox="1"/>
            <p:nvPr/>
          </p:nvSpPr>
          <p:spPr>
            <a:xfrm>
              <a:off x="7506720" y="4391279"/>
              <a:ext cx="298080" cy="47124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2200" b="1" i="0" u="none" strike="noStrike" kern="1200" cap="none" dirty="0">
                  <a:ln>
                    <a:noFill/>
                  </a:ln>
                  <a:solidFill>
                    <a:srgbClr val="0A9CD9"/>
                  </a:solidFill>
                  <a:latin typeface="Alef" pitchFamily="18"/>
                  <a:ea typeface="Microsoft YaHei" pitchFamily="2"/>
                  <a:cs typeface="Arial" pitchFamily="2"/>
                </a:rPr>
                <a:t>4</a:t>
              </a: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FFCB96D-1B4D-4C8B-A2B7-73864E52AD7A}"/>
                </a:ext>
              </a:extLst>
            </p:cNvPr>
            <p:cNvSpPr/>
            <p:nvPr/>
          </p:nvSpPr>
          <p:spPr>
            <a:xfrm>
              <a:off x="7557479" y="4525920"/>
              <a:ext cx="265320" cy="2653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29160">
              <a:solidFill>
                <a:srgbClr val="0A9CD9"/>
              </a:solidFill>
              <a:prstDash val="solid"/>
            </a:ln>
          </p:spPr>
          <p:txBody>
            <a:bodyPr vert="horz" wrap="none" lIns="104400" tIns="59400" rIns="104400" bIns="59400" anchor="ctr" anchorCtr="0" compatLnSpc="0">
              <a:no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Microsoft YaHei" pitchFamily="2"/>
                <a:cs typeface="Arial" pitchFamily="2"/>
              </a:endParaRPr>
            </a:p>
          </p:txBody>
        </p:sp>
      </p:grp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E3C80B3-805E-4829-B389-AEBA0D3C02D7}"/>
              </a:ext>
            </a:extLst>
          </p:cNvPr>
          <p:cNvSpPr/>
          <p:nvPr/>
        </p:nvSpPr>
        <p:spPr>
          <a:xfrm>
            <a:off x="4801892" y="2331280"/>
            <a:ext cx="2139416" cy="90784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21" name="Subtitle 1">
            <a:extLst>
              <a:ext uri="{FF2B5EF4-FFF2-40B4-BE49-F238E27FC236}">
                <a16:creationId xmlns:a16="http://schemas.microsoft.com/office/drawing/2014/main" id="{B566EF48-88BC-4CC1-AE69-39B9A97AE953}"/>
              </a:ext>
            </a:extLst>
          </p:cNvPr>
          <p:cNvSpPr txBox="1">
            <a:spLocks/>
          </p:cNvSpPr>
          <p:nvPr/>
        </p:nvSpPr>
        <p:spPr>
          <a:xfrm>
            <a:off x="1" y="389235"/>
            <a:ext cx="10077450" cy="488467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b="1" dirty="0">
                <a:solidFill>
                  <a:srgbClr val="3F51B5"/>
                </a:solidFill>
                <a:latin typeface="Source Serif Pro Black" pitchFamily="18"/>
              </a:rPr>
              <a:t>	One notebook to rule them all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B290FA50-D24B-49D5-9A2A-5E1AECEB01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0091441"/>
              </p:ext>
            </p:extLst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pic>
        <p:nvPicPr>
          <p:cNvPr id="16" name="Picture 15">
            <a:extLst>
              <a:ext uri="{FF2B5EF4-FFF2-40B4-BE49-F238E27FC236}">
                <a16:creationId xmlns:a16="http://schemas.microsoft.com/office/drawing/2014/main" id="{828CA0FE-8AA1-4CF8-B700-C46FC9F9BE2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/>
            <a:alphaModFix/>
          </a:blip>
          <a:srcRect l="-164" t="130" r="60911" b="85381"/>
          <a:stretch/>
        </p:blipFill>
        <p:spPr>
          <a:xfrm>
            <a:off x="523632" y="902593"/>
            <a:ext cx="1039697" cy="808217"/>
          </a:xfrm>
          <a:prstGeom prst="rect">
            <a:avLst/>
          </a:prstGeom>
          <a:solidFill>
            <a:srgbClr val="FFFFFF"/>
          </a:solidFill>
          <a:ln w="31750">
            <a:noFill/>
          </a:ln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5B996C58-1673-44AA-A295-058DF9015CB3}"/>
              </a:ext>
            </a:extLst>
          </p:cNvPr>
          <p:cNvSpPr/>
          <p:nvPr/>
        </p:nvSpPr>
        <p:spPr>
          <a:xfrm>
            <a:off x="2243041" y="854511"/>
            <a:ext cx="714011" cy="504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F368F85-16E6-4A75-ADDB-DE24F1038C70}"/>
              </a:ext>
            </a:extLst>
          </p:cNvPr>
          <p:cNvSpPr/>
          <p:nvPr/>
        </p:nvSpPr>
        <p:spPr>
          <a:xfrm>
            <a:off x="714921" y="1358511"/>
            <a:ext cx="900000" cy="4555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5D60648-E91C-47F9-AE63-49C25C362804}"/>
              </a:ext>
            </a:extLst>
          </p:cNvPr>
          <p:cNvCxnSpPr>
            <a:cxnSpLocks/>
          </p:cNvCxnSpPr>
          <p:nvPr/>
        </p:nvCxnSpPr>
        <p:spPr>
          <a:xfrm>
            <a:off x="678051" y="1710810"/>
            <a:ext cx="1566000" cy="0"/>
          </a:xfrm>
          <a:prstGeom prst="line">
            <a:avLst/>
          </a:prstGeom>
          <a:ln w="28575">
            <a:solidFill>
              <a:srgbClr val="A3A3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7512A45F-4F45-454B-84C9-E6B45FE57ED6}"/>
              </a:ext>
            </a:extLst>
          </p:cNvPr>
          <p:cNvGrpSpPr/>
          <p:nvPr/>
        </p:nvGrpSpPr>
        <p:grpSpPr>
          <a:xfrm>
            <a:off x="2162014" y="5038754"/>
            <a:ext cx="4688887" cy="649826"/>
            <a:chOff x="2162014" y="5038754"/>
            <a:chExt cx="4688887" cy="649826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243FE21-C4E4-4C15-A1D7-8700E0133695}"/>
                </a:ext>
              </a:extLst>
            </p:cNvPr>
            <p:cNvSpPr/>
            <p:nvPr/>
          </p:nvSpPr>
          <p:spPr>
            <a:xfrm>
              <a:off x="2162014" y="5430806"/>
              <a:ext cx="4688887" cy="257774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Microsoft YaHei" pitchFamily="2"/>
                <a:cs typeface="Arial" pitchFamily="2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07AA7487-2D98-408D-9EE4-6B45BBF3A55C}"/>
                </a:ext>
              </a:extLst>
            </p:cNvPr>
            <p:cNvGrpSpPr/>
            <p:nvPr/>
          </p:nvGrpSpPr>
          <p:grpSpPr>
            <a:xfrm>
              <a:off x="2662247" y="5038754"/>
              <a:ext cx="2580806" cy="476647"/>
              <a:chOff x="2662247" y="5038754"/>
              <a:chExt cx="2580806" cy="476647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6439BE14-8AF6-4469-911B-6D1A2669E7D0}"/>
                  </a:ext>
                </a:extLst>
              </p:cNvPr>
              <p:cNvSpPr/>
              <p:nvPr/>
            </p:nvSpPr>
            <p:spPr>
              <a:xfrm>
                <a:off x="2662247" y="5257627"/>
                <a:ext cx="2580806" cy="257774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C5C2B021-36E7-4B80-AB61-62FDDC83D31F}"/>
                  </a:ext>
                </a:extLst>
              </p:cNvPr>
              <p:cNvSpPr/>
              <p:nvPr/>
            </p:nvSpPr>
            <p:spPr>
              <a:xfrm>
                <a:off x="2662247" y="5038754"/>
                <a:ext cx="117824" cy="180000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9D9BD214-B4DD-4C30-819C-0850219D487D}"/>
                  </a:ext>
                </a:extLst>
              </p:cNvPr>
              <p:cNvSpPr/>
              <p:nvPr/>
            </p:nvSpPr>
            <p:spPr>
              <a:xfrm>
                <a:off x="4034315" y="5072270"/>
                <a:ext cx="117824" cy="151200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4079B3B2-C09B-4879-AD68-2F118586051A}"/>
                  </a:ext>
                </a:extLst>
              </p:cNvPr>
              <p:cNvSpPr/>
              <p:nvPr/>
            </p:nvSpPr>
            <p:spPr>
              <a:xfrm>
                <a:off x="5050080" y="5068618"/>
                <a:ext cx="117824" cy="151200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E04FEB2-E43B-4CD8-87F8-E212A6AEA9D3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C29B88ED-0426-4947-9B5B-73DEE0B8ED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6413E07E-13F9-401C-A027-446FFD4DC9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376698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259FC70-B17D-4FDF-B01F-9B992712B4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419" y="883059"/>
            <a:ext cx="4607482" cy="47859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491555-5D17-4B85-ACB5-47B039B683DF}"/>
              </a:ext>
            </a:extLst>
          </p:cNvPr>
          <p:cNvSpPr txBox="1"/>
          <p:nvPr/>
        </p:nvSpPr>
        <p:spPr>
          <a:xfrm>
            <a:off x="23400" y="5336280"/>
            <a:ext cx="10053360" cy="33300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200" b="0" i="0" u="none" strike="noStrike" kern="1200" cap="none">
                <a:ln>
                  <a:noFill/>
                </a:ln>
                <a:solidFill>
                  <a:srgbClr val="666666"/>
                </a:solidFill>
                <a:highlight>
                  <a:scrgbClr r="0" g="0" b="0">
                    <a:alpha val="0"/>
                  </a:scrgbClr>
                </a:highlight>
                <a:latin typeface="Alef" pitchFamily="18"/>
                <a:ea typeface="Microsoft YaHei" pitchFamily="2"/>
                <a:cs typeface="Arial" pitchFamily="2"/>
              </a:rPr>
              <a:t>2/5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4F5659E2-0C32-4A8F-AF87-27A92C2D4D2D}"/>
              </a:ext>
            </a:extLst>
          </p:cNvPr>
          <p:cNvSpPr/>
          <p:nvPr/>
        </p:nvSpPr>
        <p:spPr>
          <a:xfrm>
            <a:off x="4883395" y="2401476"/>
            <a:ext cx="2168334" cy="877403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E3C80B3-805E-4829-B389-AEBA0D3C02D7}"/>
              </a:ext>
            </a:extLst>
          </p:cNvPr>
          <p:cNvSpPr/>
          <p:nvPr/>
        </p:nvSpPr>
        <p:spPr>
          <a:xfrm>
            <a:off x="4801892" y="2331280"/>
            <a:ext cx="2139416" cy="907847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21" name="Subtitle 1">
            <a:extLst>
              <a:ext uri="{FF2B5EF4-FFF2-40B4-BE49-F238E27FC236}">
                <a16:creationId xmlns:a16="http://schemas.microsoft.com/office/drawing/2014/main" id="{B566EF48-88BC-4CC1-AE69-39B9A97AE953}"/>
              </a:ext>
            </a:extLst>
          </p:cNvPr>
          <p:cNvSpPr txBox="1">
            <a:spLocks/>
          </p:cNvSpPr>
          <p:nvPr/>
        </p:nvSpPr>
        <p:spPr>
          <a:xfrm>
            <a:off x="1" y="389235"/>
            <a:ext cx="10077450" cy="488467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b="1" dirty="0">
                <a:solidFill>
                  <a:srgbClr val="3F51B5"/>
                </a:solidFill>
                <a:latin typeface="Source Serif Pro Black" pitchFamily="18"/>
              </a:rPr>
              <a:t>	One notebook to rule them all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B290FA50-D24B-49D5-9A2A-5E1AECEB01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pic>
        <p:nvPicPr>
          <p:cNvPr id="16" name="Picture 15">
            <a:extLst>
              <a:ext uri="{FF2B5EF4-FFF2-40B4-BE49-F238E27FC236}">
                <a16:creationId xmlns:a16="http://schemas.microsoft.com/office/drawing/2014/main" id="{828CA0FE-8AA1-4CF8-B700-C46FC9F9BE2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/>
            <a:alphaModFix/>
          </a:blip>
          <a:srcRect l="-164" t="130" r="60911" b="85381"/>
          <a:stretch/>
        </p:blipFill>
        <p:spPr>
          <a:xfrm>
            <a:off x="523632" y="902593"/>
            <a:ext cx="1039697" cy="808217"/>
          </a:xfrm>
          <a:prstGeom prst="rect">
            <a:avLst/>
          </a:prstGeom>
          <a:solidFill>
            <a:srgbClr val="FFFFFF"/>
          </a:solidFill>
          <a:ln w="31750">
            <a:noFill/>
          </a:ln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5B996C58-1673-44AA-A295-058DF9015CB3}"/>
              </a:ext>
            </a:extLst>
          </p:cNvPr>
          <p:cNvSpPr/>
          <p:nvPr/>
        </p:nvSpPr>
        <p:spPr>
          <a:xfrm>
            <a:off x="2243041" y="854511"/>
            <a:ext cx="714011" cy="504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F368F85-16E6-4A75-ADDB-DE24F1038C70}"/>
              </a:ext>
            </a:extLst>
          </p:cNvPr>
          <p:cNvSpPr/>
          <p:nvPr/>
        </p:nvSpPr>
        <p:spPr>
          <a:xfrm>
            <a:off x="714921" y="1358511"/>
            <a:ext cx="900000" cy="4555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5D60648-E91C-47F9-AE63-49C25C362804}"/>
              </a:ext>
            </a:extLst>
          </p:cNvPr>
          <p:cNvCxnSpPr>
            <a:cxnSpLocks/>
          </p:cNvCxnSpPr>
          <p:nvPr/>
        </p:nvCxnSpPr>
        <p:spPr>
          <a:xfrm>
            <a:off x="678051" y="1710810"/>
            <a:ext cx="1566000" cy="0"/>
          </a:xfrm>
          <a:prstGeom prst="line">
            <a:avLst/>
          </a:prstGeom>
          <a:ln w="28575">
            <a:solidFill>
              <a:srgbClr val="A3A3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7512A45F-4F45-454B-84C9-E6B45FE57ED6}"/>
              </a:ext>
            </a:extLst>
          </p:cNvPr>
          <p:cNvGrpSpPr/>
          <p:nvPr/>
        </p:nvGrpSpPr>
        <p:grpSpPr>
          <a:xfrm>
            <a:off x="2162014" y="5038754"/>
            <a:ext cx="4688887" cy="649826"/>
            <a:chOff x="2162014" y="5038754"/>
            <a:chExt cx="4688887" cy="649826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243FE21-C4E4-4C15-A1D7-8700E0133695}"/>
                </a:ext>
              </a:extLst>
            </p:cNvPr>
            <p:cNvSpPr/>
            <p:nvPr/>
          </p:nvSpPr>
          <p:spPr>
            <a:xfrm>
              <a:off x="2162014" y="5430806"/>
              <a:ext cx="4688887" cy="257774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Microsoft YaHei" pitchFamily="2"/>
                <a:cs typeface="Arial" pitchFamily="2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07AA7487-2D98-408D-9EE4-6B45BBF3A55C}"/>
                </a:ext>
              </a:extLst>
            </p:cNvPr>
            <p:cNvGrpSpPr/>
            <p:nvPr/>
          </p:nvGrpSpPr>
          <p:grpSpPr>
            <a:xfrm>
              <a:off x="2662247" y="5038754"/>
              <a:ext cx="2580806" cy="476647"/>
              <a:chOff x="2662247" y="5038754"/>
              <a:chExt cx="2580806" cy="476647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6439BE14-8AF6-4469-911B-6D1A2669E7D0}"/>
                  </a:ext>
                </a:extLst>
              </p:cNvPr>
              <p:cNvSpPr/>
              <p:nvPr/>
            </p:nvSpPr>
            <p:spPr>
              <a:xfrm>
                <a:off x="2662247" y="5257627"/>
                <a:ext cx="2580806" cy="257774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C5C2B021-36E7-4B80-AB61-62FDDC83D31F}"/>
                  </a:ext>
                </a:extLst>
              </p:cNvPr>
              <p:cNvSpPr/>
              <p:nvPr/>
            </p:nvSpPr>
            <p:spPr>
              <a:xfrm>
                <a:off x="2662247" y="5038754"/>
                <a:ext cx="117824" cy="180000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9D9BD214-B4DD-4C30-819C-0850219D487D}"/>
                  </a:ext>
                </a:extLst>
              </p:cNvPr>
              <p:cNvSpPr/>
              <p:nvPr/>
            </p:nvSpPr>
            <p:spPr>
              <a:xfrm>
                <a:off x="4034315" y="5072270"/>
                <a:ext cx="117824" cy="151200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4079B3B2-C09B-4879-AD68-2F118586051A}"/>
                  </a:ext>
                </a:extLst>
              </p:cNvPr>
              <p:cNvSpPr/>
              <p:nvPr/>
            </p:nvSpPr>
            <p:spPr>
              <a:xfrm>
                <a:off x="5050080" y="5068618"/>
                <a:ext cx="117824" cy="151200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  <a:prstDash val="solid"/>
              </a:ln>
            </p:spPr>
            <p:txBody>
              <a:bodyPr vert="horz" wrap="none" lIns="90000" tIns="45000" rIns="90000" bIns="45000" anchor="ctr" anchorCtr="0" compatLnSpc="0">
                <a:no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Microsoft YaHei" pitchFamily="2"/>
                  <a:cs typeface="Arial" pitchFamily="2"/>
                </a:endParaRPr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E04FEB2-E43B-4CD8-87F8-E212A6AEA9D3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C29B88ED-0426-4947-9B5B-73DEE0B8ED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6413E07E-13F9-401C-A027-446FFD4DC9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2606405-848A-4B52-8906-54121E7C2ED4}"/>
              </a:ext>
            </a:extLst>
          </p:cNvPr>
          <p:cNvGrpSpPr/>
          <p:nvPr/>
        </p:nvGrpSpPr>
        <p:grpSpPr>
          <a:xfrm>
            <a:off x="6713097" y="2350344"/>
            <a:ext cx="2239174" cy="307777"/>
            <a:chOff x="6616663" y="903260"/>
            <a:chExt cx="2868188" cy="307777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2425B0B-1C66-4455-8109-26EB0309C724}"/>
                </a:ext>
              </a:extLst>
            </p:cNvPr>
            <p:cNvSpPr/>
            <p:nvPr/>
          </p:nvSpPr>
          <p:spPr>
            <a:xfrm>
              <a:off x="6908982" y="1012559"/>
              <a:ext cx="2403959" cy="128699"/>
            </a:xfrm>
            <a:prstGeom prst="rect">
              <a:avLst/>
            </a:prstGeom>
            <a:solidFill>
              <a:srgbClr val="F3FF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AAEEA474-AD60-4D78-A84C-452B18CEA479}"/>
                </a:ext>
              </a:extLst>
            </p:cNvPr>
            <p:cNvSpPr/>
            <p:nvPr/>
          </p:nvSpPr>
          <p:spPr>
            <a:xfrm>
              <a:off x="6616663" y="903260"/>
              <a:ext cx="286818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lef" pitchFamily="18"/>
                  <a:ea typeface="Microsoft YaHei" pitchFamily="2"/>
                  <a:cs typeface="Arial" pitchFamily="2"/>
                </a:rPr>
                <a:t>This is a suggestion.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854741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9DA8806-D254-40D3-99DC-8F708FF583C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138485" y="642911"/>
            <a:ext cx="2062440" cy="434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18338B0-2562-4170-A74F-E5EBD9B4EAD1}"/>
              </a:ext>
            </a:extLst>
          </p:cNvPr>
          <p:cNvSpPr txBox="1"/>
          <p:nvPr/>
        </p:nvSpPr>
        <p:spPr>
          <a:xfrm>
            <a:off x="717308" y="1061992"/>
            <a:ext cx="2062440" cy="2880489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45000"/>
              <a:tabLst/>
            </a:pPr>
            <a:r>
              <a:rPr lang="en-US" sz="1800" b="0" i="0" u="none" strike="noStrike" kern="1200" cap="none" dirty="0">
                <a:ln>
                  <a:noFill/>
                </a:ln>
                <a:latin typeface="Alef" pitchFamily="18"/>
                <a:ea typeface="Microsoft YaHei" pitchFamily="2"/>
                <a:cs typeface="Arial" pitchFamily="2"/>
              </a:rPr>
              <a:t>Make a point about licensing and versioning the “final” version of the code</a:t>
            </a:r>
            <a:endParaRPr lang="en-US" sz="1800" b="0" i="0" u="none" strike="noStrike" kern="1200" cap="none" dirty="0">
              <a:ln>
                <a:noFill/>
              </a:ln>
              <a:latin typeface="Miriam Mono CLM" pitchFamily="17"/>
              <a:ea typeface="Microsoft YaHei" pitchFamily="2"/>
              <a:cs typeface="Arial" pitchFamily="2"/>
            </a:endParaRPr>
          </a:p>
        </p:txBody>
      </p:sp>
      <p:sp>
        <p:nvSpPr>
          <p:cNvPr id="10" name="Subtitle 1">
            <a:extLst>
              <a:ext uri="{FF2B5EF4-FFF2-40B4-BE49-F238E27FC236}">
                <a16:creationId xmlns:a16="http://schemas.microsoft.com/office/drawing/2014/main" id="{135C7352-E1EF-4D93-BE72-B917A6CEC4D6}"/>
              </a:ext>
            </a:extLst>
          </p:cNvPr>
          <p:cNvSpPr txBox="1">
            <a:spLocks/>
          </p:cNvSpPr>
          <p:nvPr/>
        </p:nvSpPr>
        <p:spPr>
          <a:xfrm>
            <a:off x="1" y="389235"/>
            <a:ext cx="10077450" cy="488467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b="1" dirty="0">
                <a:solidFill>
                  <a:srgbClr val="3F51B5"/>
                </a:solidFill>
                <a:latin typeface="Source Serif Pro Black" pitchFamily="18"/>
              </a:rPr>
              <a:t>	Wrap-up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9B124D1-1FD9-4595-AA28-5002B352C51C}"/>
              </a:ext>
            </a:extLst>
          </p:cNvPr>
          <p:cNvGrpSpPr/>
          <p:nvPr/>
        </p:nvGrpSpPr>
        <p:grpSpPr>
          <a:xfrm>
            <a:off x="6040313" y="974604"/>
            <a:ext cx="1538167" cy="3680013"/>
            <a:chOff x="7241620" y="1394847"/>
            <a:chExt cx="1538167" cy="368001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6AD76F6-E241-4D9C-BF87-262F4837D9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039" r="66616" b="13069"/>
            <a:stretch/>
          </p:blipFill>
          <p:spPr>
            <a:xfrm>
              <a:off x="7241620" y="1394847"/>
              <a:ext cx="1538167" cy="3680013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5E1C75B-A355-411F-9E76-E45AA1118F8D}"/>
                </a:ext>
              </a:extLst>
            </p:cNvPr>
            <p:cNvSpPr/>
            <p:nvPr/>
          </p:nvSpPr>
          <p:spPr>
            <a:xfrm>
              <a:off x="8702676" y="2587625"/>
              <a:ext cx="58737" cy="2333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8F731AF-8BD0-484F-93CF-F85FB0730628}"/>
                </a:ext>
              </a:extLst>
            </p:cNvPr>
            <p:cNvSpPr/>
            <p:nvPr/>
          </p:nvSpPr>
          <p:spPr>
            <a:xfrm>
              <a:off x="8702675" y="3198813"/>
              <a:ext cx="58737" cy="523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D7B2FFB-0BD0-44F2-9B17-AFC9DDEB6A06}"/>
                </a:ext>
              </a:extLst>
            </p:cNvPr>
            <p:cNvSpPr/>
            <p:nvPr/>
          </p:nvSpPr>
          <p:spPr>
            <a:xfrm>
              <a:off x="8702674" y="1874555"/>
              <a:ext cx="58737" cy="2333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837E385-BDCC-48C8-A3BD-A09293417816}"/>
                </a:ext>
              </a:extLst>
            </p:cNvPr>
            <p:cNvCxnSpPr>
              <a:cxnSpLocks/>
            </p:cNvCxnSpPr>
            <p:nvPr/>
          </p:nvCxnSpPr>
          <p:spPr>
            <a:xfrm>
              <a:off x="8770259" y="1924050"/>
              <a:ext cx="0" cy="134938"/>
            </a:xfrm>
            <a:prstGeom prst="line">
              <a:avLst/>
            </a:prstGeom>
            <a:ln w="15875">
              <a:solidFill>
                <a:srgbClr val="C2C2C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9CB5E02-9F62-4816-B2C6-37DA71F2E00E}"/>
                </a:ext>
              </a:extLst>
            </p:cNvPr>
            <p:cNvCxnSpPr>
              <a:cxnSpLocks/>
            </p:cNvCxnSpPr>
            <p:nvPr/>
          </p:nvCxnSpPr>
          <p:spPr>
            <a:xfrm>
              <a:off x="8770259" y="2587625"/>
              <a:ext cx="0" cy="200025"/>
            </a:xfrm>
            <a:prstGeom prst="line">
              <a:avLst/>
            </a:prstGeom>
            <a:ln w="15875">
              <a:solidFill>
                <a:srgbClr val="C2C2C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CEA9567-7543-48E4-AC09-F2283F84AA1D}"/>
                </a:ext>
              </a:extLst>
            </p:cNvPr>
            <p:cNvCxnSpPr>
              <a:cxnSpLocks/>
            </p:cNvCxnSpPr>
            <p:nvPr/>
          </p:nvCxnSpPr>
          <p:spPr>
            <a:xfrm>
              <a:off x="8770259" y="3086100"/>
              <a:ext cx="0" cy="182563"/>
            </a:xfrm>
            <a:prstGeom prst="line">
              <a:avLst/>
            </a:prstGeom>
            <a:ln w="15875">
              <a:solidFill>
                <a:srgbClr val="C2C2C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74C89554-EBD0-4A1E-989E-4AD6B2D08EE4}"/>
              </a:ext>
            </a:extLst>
          </p:cNvPr>
          <p:cNvSpPr/>
          <p:nvPr/>
        </p:nvSpPr>
        <p:spPr>
          <a:xfrm>
            <a:off x="0" y="5415025"/>
            <a:ext cx="1007745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hangingPunct="0">
              <a:defRPr sz="1800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lef" pitchFamily="18"/>
                <a:ea typeface="Microsoft YaHei" pitchFamily="2"/>
                <a:cs typeface="Arial" pitchFamily="2"/>
              </a:rPr>
              <a:t>ludmilla.figueiredo@idiv.de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lef" pitchFamily="18"/>
              <a:ea typeface="Microsoft YaHei" pitchFamily="2"/>
              <a:cs typeface="Arial" pitchFamily="2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9DB21F14-FE39-4CCB-A2E9-7C687ACDEE2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grpSp>
        <p:nvGrpSpPr>
          <p:cNvPr id="29" name="Group 28">
            <a:extLst>
              <a:ext uri="{FF2B5EF4-FFF2-40B4-BE49-F238E27FC236}">
                <a16:creationId xmlns:a16="http://schemas.microsoft.com/office/drawing/2014/main" id="{52A4B0CE-894D-45B2-A4C5-F9D63605A16B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F7DF6E02-3E99-44E9-BCD8-22DD4F0F42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1F73F15C-5791-4AB9-A30D-5AA89DCFE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288912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1">
            <a:extLst>
              <a:ext uri="{FF2B5EF4-FFF2-40B4-BE49-F238E27FC236}">
                <a16:creationId xmlns:a16="http://schemas.microsoft.com/office/drawing/2014/main" id="{ADB581BF-F9DD-41A9-B5EC-16BCD08F0499}"/>
              </a:ext>
            </a:extLst>
          </p:cNvPr>
          <p:cNvSpPr txBox="1">
            <a:spLocks/>
          </p:cNvSpPr>
          <p:nvPr/>
        </p:nvSpPr>
        <p:spPr>
          <a:xfrm>
            <a:off x="3404425" y="2448766"/>
            <a:ext cx="3268599" cy="771430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800" b="1" dirty="0">
                <a:solidFill>
                  <a:srgbClr val="3F51B5"/>
                </a:solidFill>
                <a:latin typeface="Source Serif Pro Black" pitchFamily="18"/>
              </a:rPr>
              <a:t>Demo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BCF3399-96B7-45ED-9DF7-F95F590903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7490736"/>
              </p:ext>
            </p:extLst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grpSp>
        <p:nvGrpSpPr>
          <p:cNvPr id="12" name="Group 11">
            <a:extLst>
              <a:ext uri="{FF2B5EF4-FFF2-40B4-BE49-F238E27FC236}">
                <a16:creationId xmlns:a16="http://schemas.microsoft.com/office/drawing/2014/main" id="{6F5EC0B1-FF29-47C4-9DA0-51AD26EEC546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813E978-684D-4DFE-80D9-88DB65CC81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0EB984E-7C5E-45DB-A3D1-55746E463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733394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1">
            <a:extLst>
              <a:ext uri="{FF2B5EF4-FFF2-40B4-BE49-F238E27FC236}">
                <a16:creationId xmlns:a16="http://schemas.microsoft.com/office/drawing/2014/main" id="{ADB581BF-F9DD-41A9-B5EC-16BCD08F0499}"/>
              </a:ext>
            </a:extLst>
          </p:cNvPr>
          <p:cNvSpPr txBox="1">
            <a:spLocks/>
          </p:cNvSpPr>
          <p:nvPr/>
        </p:nvSpPr>
        <p:spPr>
          <a:xfrm>
            <a:off x="3404425" y="2448766"/>
            <a:ext cx="3268599" cy="1436227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800" b="1" dirty="0">
                <a:solidFill>
                  <a:srgbClr val="3F51B5"/>
                </a:solidFill>
                <a:latin typeface="Source Serif Pro Black" pitchFamily="18"/>
              </a:rPr>
              <a:t>LICEEEEEENSE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BCF3399-96B7-45ED-9DF7-F95F590903F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grpSp>
        <p:nvGrpSpPr>
          <p:cNvPr id="12" name="Group 11">
            <a:extLst>
              <a:ext uri="{FF2B5EF4-FFF2-40B4-BE49-F238E27FC236}">
                <a16:creationId xmlns:a16="http://schemas.microsoft.com/office/drawing/2014/main" id="{6F5EC0B1-FF29-47C4-9DA0-51AD26EEC546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813E978-684D-4DFE-80D9-88DB65CC81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0EB984E-7C5E-45DB-A3D1-55746E463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94081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1">
            <a:extLst>
              <a:ext uri="{FF2B5EF4-FFF2-40B4-BE49-F238E27FC236}">
                <a16:creationId xmlns:a16="http://schemas.microsoft.com/office/drawing/2014/main" id="{ADB581BF-F9DD-41A9-B5EC-16BCD08F0499}"/>
              </a:ext>
            </a:extLst>
          </p:cNvPr>
          <p:cNvSpPr txBox="1">
            <a:spLocks/>
          </p:cNvSpPr>
          <p:nvPr/>
        </p:nvSpPr>
        <p:spPr>
          <a:xfrm>
            <a:off x="3404425" y="2448766"/>
            <a:ext cx="3268599" cy="2101024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800" b="1" dirty="0">
                <a:solidFill>
                  <a:srgbClr val="3F51B5"/>
                </a:solidFill>
                <a:latin typeface="Source Serif Pro Black" pitchFamily="18"/>
              </a:rPr>
              <a:t>Julia Documentation?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BCF3399-96B7-45ED-9DF7-F95F590903F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grpSp>
        <p:nvGrpSpPr>
          <p:cNvPr id="12" name="Group 11">
            <a:extLst>
              <a:ext uri="{FF2B5EF4-FFF2-40B4-BE49-F238E27FC236}">
                <a16:creationId xmlns:a16="http://schemas.microsoft.com/office/drawing/2014/main" id="{6F5EC0B1-FF29-47C4-9DA0-51AD26EEC546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813E978-684D-4DFE-80D9-88DB65CC81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0EB984E-7C5E-45DB-A3D1-55746E463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13608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BCF3399-96B7-45ED-9DF7-F95F590903F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grpSp>
        <p:nvGrpSpPr>
          <p:cNvPr id="12" name="Group 11">
            <a:extLst>
              <a:ext uri="{FF2B5EF4-FFF2-40B4-BE49-F238E27FC236}">
                <a16:creationId xmlns:a16="http://schemas.microsoft.com/office/drawing/2014/main" id="{6F5EC0B1-FF29-47C4-9DA0-51AD26EEC546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813E978-684D-4DFE-80D9-88DB65CC81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0EB984E-7C5E-45DB-A3D1-55746E463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AAD8FCE-7365-489A-BCBD-AC3A87FEAF4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9674"/>
          <a:stretch/>
        </p:blipFill>
        <p:spPr>
          <a:xfrm>
            <a:off x="1293684" y="388458"/>
            <a:ext cx="4789401" cy="492504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7BA465F-5F1F-4736-9A0A-5FBB9300BC8A}"/>
              </a:ext>
            </a:extLst>
          </p:cNvPr>
          <p:cNvSpPr/>
          <p:nvPr/>
        </p:nvSpPr>
        <p:spPr>
          <a:xfrm>
            <a:off x="1293684" y="2471980"/>
            <a:ext cx="4789402" cy="953145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AD2A645D-ADFD-4638-9524-18FBB9CB3560}"/>
              </a:ext>
            </a:extLst>
          </p:cNvPr>
          <p:cNvSpPr/>
          <p:nvPr/>
        </p:nvSpPr>
        <p:spPr>
          <a:xfrm>
            <a:off x="6205837" y="751668"/>
            <a:ext cx="249208" cy="1720312"/>
          </a:xfrm>
          <a:prstGeom prst="rightBrace">
            <a:avLst>
              <a:gd name="adj1" fmla="val 118595"/>
              <a:gd name="adj2" fmla="val 49550"/>
            </a:avLst>
          </a:prstGeom>
          <a:ln w="1905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5B9540-1C4B-4CCB-8B27-0F4B8518F67D}"/>
              </a:ext>
            </a:extLst>
          </p:cNvPr>
          <p:cNvSpPr/>
          <p:nvPr/>
        </p:nvSpPr>
        <p:spPr>
          <a:xfrm>
            <a:off x="6639666" y="1370412"/>
            <a:ext cx="33169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lef" pitchFamily="18"/>
                <a:ea typeface="Microsoft YaHei" pitchFamily="2"/>
                <a:cs typeface="Arial" pitchFamily="2"/>
              </a:rPr>
              <a:t>Somewhat convoluted Git diff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0131150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87949723-7D4A-479C-8D9F-F62D1D6D3D93}"/>
              </a:ext>
            </a:extLst>
          </p:cNvPr>
          <p:cNvSpPr/>
          <p:nvPr/>
        </p:nvSpPr>
        <p:spPr>
          <a:xfrm>
            <a:off x="7482481" y="5041739"/>
            <a:ext cx="1387478" cy="193360"/>
          </a:xfrm>
          <a:prstGeom prst="rect">
            <a:avLst/>
          </a:prstGeom>
          <a:solidFill>
            <a:srgbClr val="F3F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55CAC12-73D0-4592-9856-A85A36C61C08}"/>
              </a:ext>
            </a:extLst>
          </p:cNvPr>
          <p:cNvSpPr/>
          <p:nvPr/>
        </p:nvSpPr>
        <p:spPr>
          <a:xfrm>
            <a:off x="4924969" y="4973489"/>
            <a:ext cx="41051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Alef" pitchFamily="18"/>
                <a:ea typeface="Microsoft YaHei" pitchFamily="2"/>
                <a:cs typeface="Arial" pitchFamily="2"/>
              </a:rPr>
              <a:t>Where you save your projects, not the same as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Arial" pitchFamily="2"/>
              </a:rPr>
              <a:t>set_kit.R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Arial" pitchFamily="2"/>
              </a:rPr>
              <a:t>/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Arial" pitchFamily="2"/>
              </a:rPr>
              <a:t>jl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lef" panose="00000500000000000000" pitchFamily="2" charset="-79"/>
                <a:ea typeface="Source Code Pro" panose="020B0509030403020204" pitchFamily="49" charset="0"/>
                <a:cs typeface="Alef" panose="00000500000000000000" pitchFamily="2" charset="-79"/>
              </a:rPr>
              <a:t>.</a:t>
            </a:r>
            <a:endParaRPr lang="en-DE" sz="1400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4FD80089-320A-4B76-BD42-6B1FC8963B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4236611"/>
              </p:ext>
            </p:extLst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grpSp>
        <p:nvGrpSpPr>
          <p:cNvPr id="89" name="Group 88">
            <a:extLst>
              <a:ext uri="{FF2B5EF4-FFF2-40B4-BE49-F238E27FC236}">
                <a16:creationId xmlns:a16="http://schemas.microsoft.com/office/drawing/2014/main" id="{FD7E627B-A379-49FB-986A-6A35A392EBA3}"/>
              </a:ext>
            </a:extLst>
          </p:cNvPr>
          <p:cNvGrpSpPr/>
          <p:nvPr/>
        </p:nvGrpSpPr>
        <p:grpSpPr>
          <a:xfrm>
            <a:off x="5189627" y="665469"/>
            <a:ext cx="4746446" cy="2510307"/>
            <a:chOff x="311108" y="609139"/>
            <a:chExt cx="4746446" cy="2510307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B4E15453-E9C8-43C6-80ED-E64D3CFD150E}"/>
                </a:ext>
              </a:extLst>
            </p:cNvPr>
            <p:cNvSpPr/>
            <p:nvPr/>
          </p:nvSpPr>
          <p:spPr>
            <a:xfrm>
              <a:off x="984690" y="631610"/>
              <a:ext cx="4072864" cy="338554"/>
            </a:xfrm>
            <a:prstGeom prst="rect">
              <a:avLst/>
            </a:prstGeom>
            <a:solidFill>
              <a:srgbClr val="FF7043"/>
            </a:solidFill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Alef" pitchFamily="18"/>
                  <a:ea typeface="Microsoft YaHei" pitchFamily="2"/>
                  <a:cs typeface="Arial" pitchFamily="2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https://tinyurl.com/notebooksGfOe2023</a:t>
              </a:r>
              <a:endParaRPr lang="en-DE" sz="1600" dirty="0">
                <a:solidFill>
                  <a:schemeClr val="bg1"/>
                </a:solidFill>
                <a:latin typeface="Alef" pitchFamily="18"/>
                <a:ea typeface="Microsoft YaHei" pitchFamily="2"/>
                <a:cs typeface="Arial" pitchFamily="2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4905E2-6B02-444F-8F1E-F54679D40804}"/>
                </a:ext>
              </a:extLst>
            </p:cNvPr>
            <p:cNvSpPr/>
            <p:nvPr/>
          </p:nvSpPr>
          <p:spPr>
            <a:xfrm>
              <a:off x="311108" y="609139"/>
              <a:ext cx="67358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u="sng" dirty="0">
                  <a:latin typeface="Alef" pitchFamily="18"/>
                  <a:ea typeface="Microsoft YaHei" pitchFamily="2"/>
                  <a:cs typeface="Arial" pitchFamily="2"/>
                </a:rPr>
                <a:t>Kits</a:t>
              </a:r>
              <a:r>
                <a:rPr lang="en-US" dirty="0">
                  <a:latin typeface="Alef" pitchFamily="18"/>
                  <a:ea typeface="Microsoft YaHei" pitchFamily="2"/>
                  <a:cs typeface="Arial" pitchFamily="2"/>
                </a:rPr>
                <a:t>:</a:t>
              </a:r>
              <a:endParaRPr lang="en-DE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FB86AB6-CAD8-4071-9EB6-F8000D52AC03}"/>
                </a:ext>
              </a:extLst>
            </p:cNvPr>
            <p:cNvGrpSpPr/>
            <p:nvPr/>
          </p:nvGrpSpPr>
          <p:grpSpPr>
            <a:xfrm>
              <a:off x="1417327" y="1058254"/>
              <a:ext cx="3207587" cy="523220"/>
              <a:chOff x="6571319" y="864347"/>
              <a:chExt cx="3207587" cy="52322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1693416B-426D-41CA-8040-D1674D0F28C0}"/>
                  </a:ext>
                </a:extLst>
              </p:cNvPr>
              <p:cNvSpPr/>
              <p:nvPr/>
            </p:nvSpPr>
            <p:spPr>
              <a:xfrm>
                <a:off x="6859519" y="1196035"/>
                <a:ext cx="2705478" cy="116157"/>
              </a:xfrm>
              <a:prstGeom prst="rect">
                <a:avLst/>
              </a:prstGeom>
              <a:solidFill>
                <a:srgbClr val="F3FFC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0456EE77-0783-4A02-A37B-FB3621209FCF}"/>
                  </a:ext>
                </a:extLst>
              </p:cNvPr>
              <p:cNvSpPr/>
              <p:nvPr/>
            </p:nvSpPr>
            <p:spPr>
              <a:xfrm>
                <a:off x="6783689" y="1012559"/>
                <a:ext cx="2905432" cy="134703"/>
              </a:xfrm>
              <a:prstGeom prst="rect">
                <a:avLst/>
              </a:prstGeom>
              <a:solidFill>
                <a:srgbClr val="F3FFC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1A8021DB-340E-4462-9676-62A249C6450F}"/>
                  </a:ext>
                </a:extLst>
              </p:cNvPr>
              <p:cNvSpPr/>
              <p:nvPr/>
            </p:nvSpPr>
            <p:spPr>
              <a:xfrm>
                <a:off x="6571319" y="864347"/>
                <a:ext cx="3207587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00" dirty="0">
                    <a:latin typeface="Alef" pitchFamily="18"/>
                    <a:ea typeface="Microsoft YaHei" pitchFamily="2"/>
                    <a:cs typeface="Arial" pitchFamily="2"/>
                  </a:rPr>
                  <a:t>Don’t forget to choose between the two file structures (see README) </a:t>
                </a:r>
                <a:endParaRPr lang="en-DE" sz="1400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EE0785A-14F3-473A-B84B-18AA5B37E0BC}"/>
                </a:ext>
              </a:extLst>
            </p:cNvPr>
            <p:cNvGrpSpPr/>
            <p:nvPr/>
          </p:nvGrpSpPr>
          <p:grpSpPr>
            <a:xfrm>
              <a:off x="1934768" y="1537610"/>
              <a:ext cx="2172707" cy="1581836"/>
              <a:chOff x="6703202" y="1241605"/>
              <a:chExt cx="2862430" cy="2004616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DA4FF19D-9C97-44B7-93A4-BED10CA8632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19387" b="10841"/>
              <a:stretch/>
            </p:blipFill>
            <p:spPr>
              <a:xfrm>
                <a:off x="6703202" y="1241605"/>
                <a:ext cx="2862430" cy="1979347"/>
              </a:xfrm>
              <a:prstGeom prst="rect">
                <a:avLst/>
              </a:prstGeom>
            </p:spPr>
          </p:pic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6C18A4A6-A50E-4675-94C5-FB56D8400605}"/>
                  </a:ext>
                </a:extLst>
              </p:cNvPr>
              <p:cNvSpPr/>
              <p:nvPr/>
            </p:nvSpPr>
            <p:spPr>
              <a:xfrm>
                <a:off x="6766255" y="2678817"/>
                <a:ext cx="1212652" cy="567404"/>
              </a:xfrm>
              <a:prstGeom prst="ellipse">
                <a:avLst/>
              </a:prstGeom>
              <a:noFill/>
              <a:ln w="19050">
                <a:solidFill>
                  <a:srgbClr val="FF70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919FA7B0-CB70-4DE3-90B2-80F5C30504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5527" y="4973489"/>
            <a:ext cx="2705478" cy="447737"/>
          </a:xfrm>
          <a:prstGeom prst="rect">
            <a:avLst/>
          </a:prstGeom>
        </p:spPr>
      </p:pic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A80E7CB4-5890-4CC9-B6FB-C35750D5EBC7}"/>
              </a:ext>
            </a:extLst>
          </p:cNvPr>
          <p:cNvCxnSpPr>
            <a:cxnSpLocks/>
            <a:stCxn id="70" idx="2"/>
            <a:endCxn id="38" idx="0"/>
          </p:cNvCxnSpPr>
          <p:nvPr/>
        </p:nvCxnSpPr>
        <p:spPr>
          <a:xfrm rot="5400000" flipH="1" flipV="1">
            <a:off x="5810830" y="3031565"/>
            <a:ext cx="355216" cy="4375564"/>
          </a:xfrm>
          <a:prstGeom prst="curvedConnector5">
            <a:avLst>
              <a:gd name="adj1" fmla="val -37367"/>
              <a:gd name="adj2" fmla="val 24074"/>
              <a:gd name="adj3" fmla="val 180963"/>
            </a:avLst>
          </a:prstGeom>
          <a:ln>
            <a:solidFill>
              <a:srgbClr val="FF70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D52E0EB-E242-4FA7-8158-0DBD51E0BB2A}"/>
              </a:ext>
            </a:extLst>
          </p:cNvPr>
          <p:cNvGrpSpPr/>
          <p:nvPr/>
        </p:nvGrpSpPr>
        <p:grpSpPr>
          <a:xfrm>
            <a:off x="1072361" y="5058401"/>
            <a:ext cx="287258" cy="338554"/>
            <a:chOff x="6012027" y="4606388"/>
            <a:chExt cx="287258" cy="338554"/>
          </a:xfrm>
        </p:grpSpPr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0789E6BC-3D4B-4BC4-8BF6-1BD93E85FB2F}"/>
                </a:ext>
              </a:extLst>
            </p:cNvPr>
            <p:cNvSpPr/>
            <p:nvPr/>
          </p:nvSpPr>
          <p:spPr>
            <a:xfrm>
              <a:off x="6012027" y="4606388"/>
              <a:ext cx="287258" cy="277915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617B0DC-680D-4CE7-98AC-2777B3B02123}"/>
                </a:ext>
              </a:extLst>
            </p:cNvPr>
            <p:cNvSpPr/>
            <p:nvPr/>
          </p:nvSpPr>
          <p:spPr>
            <a:xfrm>
              <a:off x="6038315" y="4606388"/>
              <a:ext cx="25359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ea typeface="Microsoft YaHei" pitchFamily="2"/>
                  <a:cs typeface="Arial" panose="020B0604020202020204" pitchFamily="34" charset="0"/>
                </a:rPr>
                <a:t>!</a:t>
              </a:r>
              <a:endParaRPr lang="en-DE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4F8EFB3A-FBD0-41AE-9D59-87E71469DF85}"/>
              </a:ext>
            </a:extLst>
          </p:cNvPr>
          <p:cNvGrpSpPr/>
          <p:nvPr/>
        </p:nvGrpSpPr>
        <p:grpSpPr>
          <a:xfrm>
            <a:off x="311108" y="665469"/>
            <a:ext cx="4485617" cy="2056167"/>
            <a:chOff x="6132332" y="656171"/>
            <a:chExt cx="4485617" cy="2056167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948415C-9625-46FE-85CD-608BC4187616}"/>
                </a:ext>
              </a:extLst>
            </p:cNvPr>
            <p:cNvSpPr/>
            <p:nvPr/>
          </p:nvSpPr>
          <p:spPr>
            <a:xfrm>
              <a:off x="6132332" y="656171"/>
              <a:ext cx="74732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u="sng" dirty="0">
                  <a:latin typeface="Alef" pitchFamily="18"/>
                  <a:ea typeface="Microsoft YaHei" pitchFamily="2"/>
                  <a:cs typeface="Arial" pitchFamily="2"/>
                </a:rPr>
                <a:t>Data</a:t>
              </a:r>
              <a:r>
                <a:rPr lang="en-US" dirty="0">
                  <a:latin typeface="Alef" pitchFamily="18"/>
                  <a:ea typeface="Microsoft YaHei" pitchFamily="2"/>
                  <a:cs typeface="Arial" pitchFamily="2"/>
                </a:rPr>
                <a:t>:</a:t>
              </a:r>
              <a:endParaRPr lang="en-DE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1FA903F-E18A-4ABE-93B1-7F0AE240CD49}"/>
                </a:ext>
              </a:extLst>
            </p:cNvPr>
            <p:cNvSpPr/>
            <p:nvPr/>
          </p:nvSpPr>
          <p:spPr>
            <a:xfrm>
              <a:off x="6953727" y="684196"/>
              <a:ext cx="3664222" cy="338554"/>
            </a:xfrm>
            <a:prstGeom prst="rect">
              <a:avLst/>
            </a:prstGeom>
            <a:solidFill>
              <a:srgbClr val="009688"/>
            </a:solidFill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Alef" pitchFamily="18"/>
                  <a:ea typeface="Microsoft YaHei" pitchFamily="2"/>
                  <a:cs typeface="Arial" pitchFamily="2"/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https://tinyurl.com/dataGfOe2023-1</a:t>
              </a:r>
              <a:endParaRPr lang="en-DE" sz="1600" dirty="0">
                <a:solidFill>
                  <a:schemeClr val="bg1"/>
                </a:solidFill>
                <a:latin typeface="Alef" pitchFamily="18"/>
                <a:ea typeface="Microsoft YaHei" pitchFamily="2"/>
                <a:cs typeface="Arial" pitchFamily="2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3E9E661-715F-4810-A88A-699F32D8A748}"/>
                </a:ext>
              </a:extLst>
            </p:cNvPr>
            <p:cNvSpPr/>
            <p:nvPr/>
          </p:nvSpPr>
          <p:spPr>
            <a:xfrm>
              <a:off x="6953727" y="1169050"/>
              <a:ext cx="3664222" cy="338554"/>
            </a:xfrm>
            <a:prstGeom prst="rect">
              <a:avLst/>
            </a:prstGeom>
            <a:solidFill>
              <a:srgbClr val="009688"/>
            </a:solidFill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Alef" pitchFamily="18"/>
                  <a:ea typeface="Microsoft YaHei" pitchFamily="2"/>
                  <a:cs typeface="Arial" pitchFamily="2"/>
                  <a:hlinkClick r:id="rId7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https://tinyurl.com/dataGfOe2023-2</a:t>
              </a:r>
              <a:endParaRPr lang="en-DE" sz="1600" dirty="0">
                <a:solidFill>
                  <a:schemeClr val="bg1"/>
                </a:solidFill>
                <a:latin typeface="Alef" pitchFamily="18"/>
                <a:ea typeface="Microsoft YaHei" pitchFamily="2"/>
                <a:cs typeface="Arial" pitchFamily="2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36E68C7-3B03-423D-9A53-EC560C31565F}"/>
                </a:ext>
              </a:extLst>
            </p:cNvPr>
            <p:cNvSpPr/>
            <p:nvPr/>
          </p:nvSpPr>
          <p:spPr>
            <a:xfrm>
              <a:off x="6132332" y="2343006"/>
              <a:ext cx="77457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u="sng" dirty="0">
                  <a:latin typeface="Alef" pitchFamily="18"/>
                  <a:ea typeface="Microsoft YaHei" pitchFamily="2"/>
                  <a:cs typeface="Arial" pitchFamily="2"/>
                </a:rPr>
                <a:t>Code</a:t>
              </a:r>
              <a:r>
                <a:rPr lang="en-US" dirty="0">
                  <a:latin typeface="Alef" pitchFamily="18"/>
                  <a:ea typeface="Microsoft YaHei" pitchFamily="2"/>
                  <a:cs typeface="Arial" pitchFamily="2"/>
                </a:rPr>
                <a:t>:</a:t>
              </a:r>
              <a:endParaRPr lang="en-DE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1E5E3FD-D5E8-466B-9C2D-805533761A97}"/>
                </a:ext>
              </a:extLst>
            </p:cNvPr>
            <p:cNvSpPr/>
            <p:nvPr/>
          </p:nvSpPr>
          <p:spPr>
            <a:xfrm>
              <a:off x="6953727" y="2358395"/>
              <a:ext cx="3587842" cy="338554"/>
            </a:xfrm>
            <a:prstGeom prst="rect">
              <a:avLst/>
            </a:prstGeom>
            <a:solidFill>
              <a:srgbClr val="3F51B5"/>
            </a:solidFill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Alef" pitchFamily="18"/>
                  <a:ea typeface="Microsoft YaHei" pitchFamily="2"/>
                  <a:cs typeface="Arial" pitchFamily="2"/>
                  <a:hlinkClick r:id="rId8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https://tinyurl.com/codeGfOe2023</a:t>
              </a:r>
              <a:endParaRPr lang="en-DE" sz="1600" dirty="0">
                <a:solidFill>
                  <a:schemeClr val="bg1"/>
                </a:solidFill>
                <a:latin typeface="Alef" pitchFamily="18"/>
                <a:ea typeface="Microsoft YaHei" pitchFamily="2"/>
                <a:cs typeface="Arial" pitchFamily="2"/>
              </a:endParaRPr>
            </a:p>
          </p:txBody>
        </p:sp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84857D40-9F46-439B-842D-0F694DDC753B}"/>
              </a:ext>
            </a:extLst>
          </p:cNvPr>
          <p:cNvSpPr/>
          <p:nvPr/>
        </p:nvSpPr>
        <p:spPr>
          <a:xfrm>
            <a:off x="3281516" y="5138419"/>
            <a:ext cx="1038280" cy="2585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C45BD8A1-BE19-4FA6-8505-47C9C185A030}"/>
              </a:ext>
            </a:extLst>
          </p:cNvPr>
          <p:cNvGrpSpPr/>
          <p:nvPr/>
        </p:nvGrpSpPr>
        <p:grpSpPr>
          <a:xfrm>
            <a:off x="0" y="3414252"/>
            <a:ext cx="10077450" cy="913542"/>
            <a:chOff x="0" y="3414252"/>
            <a:chExt cx="10077450" cy="913542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2A5B2A59-BB3A-47A9-93E1-BB45D0A0D52B}"/>
                </a:ext>
              </a:extLst>
            </p:cNvPr>
            <p:cNvSpPr/>
            <p:nvPr/>
          </p:nvSpPr>
          <p:spPr>
            <a:xfrm>
              <a:off x="0" y="3414252"/>
              <a:ext cx="10077450" cy="913542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77711D2B-F322-4816-89B4-AD038A759518}"/>
                </a:ext>
              </a:extLst>
            </p:cNvPr>
            <p:cNvSpPr/>
            <p:nvPr/>
          </p:nvSpPr>
          <p:spPr>
            <a:xfrm>
              <a:off x="1398763" y="3496797"/>
              <a:ext cx="7052411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42900" indent="-342900">
                <a:buFont typeface="+mj-lt"/>
                <a:buAutoNum type="arabicPeriod"/>
              </a:pPr>
              <a:r>
                <a:rPr lang="en-US" sz="1600" dirty="0">
                  <a:latin typeface="Alef" pitchFamily="18"/>
                  <a:ea typeface="Microsoft YaHei" pitchFamily="2"/>
                  <a:cs typeface="Arial" pitchFamily="2"/>
                </a:rPr>
                <a:t>Download and place the data/metadata in their respective directories</a:t>
              </a:r>
            </a:p>
            <a:p>
              <a:pPr marL="342900" indent="-342900">
                <a:buFont typeface="+mj-lt"/>
                <a:buAutoNum type="arabicPeriod"/>
              </a:pPr>
              <a:r>
                <a:rPr lang="en-US" sz="1600" dirty="0">
                  <a:latin typeface="Alef" pitchFamily="18"/>
                  <a:ea typeface="Microsoft YaHei" pitchFamily="2"/>
                  <a:cs typeface="Arial" pitchFamily="2"/>
                </a:rPr>
                <a:t>Download the code and use it in the notebook (as script or not 😉)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lef" pitchFamily="18"/>
                  <a:ea typeface="Microsoft YaHei" pitchFamily="2"/>
                  <a:cs typeface="Arial" pitchFamily="2"/>
                </a:rPr>
                <a:t>(Suggestion: Fit your projects in the structure)</a:t>
              </a: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FA27243-18A3-4B1B-B433-CB3B4C25ACB5}"/>
                </a:ext>
              </a:extLst>
            </p:cNvPr>
            <p:cNvSpPr/>
            <p:nvPr/>
          </p:nvSpPr>
          <p:spPr>
            <a:xfrm>
              <a:off x="311108" y="3488490"/>
              <a:ext cx="113364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u="sng" dirty="0">
                  <a:latin typeface="Alef" pitchFamily="18"/>
                  <a:ea typeface="Microsoft YaHei" pitchFamily="2"/>
                  <a:cs typeface="Arial" pitchFamily="2"/>
                </a:rPr>
                <a:t>Exercise</a:t>
              </a:r>
              <a:r>
                <a:rPr lang="en-US" dirty="0">
                  <a:latin typeface="Alef" pitchFamily="18"/>
                  <a:ea typeface="Microsoft YaHei" pitchFamily="2"/>
                  <a:cs typeface="Arial" pitchFamily="2"/>
                </a:rPr>
                <a:t>:</a:t>
              </a:r>
              <a:endParaRPr lang="en-DE" dirty="0"/>
            </a:p>
          </p:txBody>
        </p:sp>
      </p:grpSp>
    </p:spTree>
    <p:extLst>
      <p:ext uri="{BB962C8B-B14F-4D97-AF65-F5344CB8AC3E}">
        <p14:creationId xmlns:p14="http://schemas.microsoft.com/office/powerpoint/2010/main" val="42466061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1">
            <a:extLst>
              <a:ext uri="{FF2B5EF4-FFF2-40B4-BE49-F238E27FC236}">
                <a16:creationId xmlns:a16="http://schemas.microsoft.com/office/drawing/2014/main" id="{ADB581BF-F9DD-41A9-B5EC-16BCD08F0499}"/>
              </a:ext>
            </a:extLst>
          </p:cNvPr>
          <p:cNvSpPr txBox="1">
            <a:spLocks/>
          </p:cNvSpPr>
          <p:nvPr/>
        </p:nvSpPr>
        <p:spPr>
          <a:xfrm>
            <a:off x="1" y="389235"/>
            <a:ext cx="10077450" cy="488467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b="1" dirty="0">
                <a:solidFill>
                  <a:srgbClr val="3F51B5"/>
                </a:solidFill>
                <a:latin typeface="Source Serif Pro Black" pitchFamily="18"/>
              </a:rPr>
              <a:t>	Next steps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DEEFAC2-B5AD-4466-8B39-415F8E3682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1151161"/>
              </p:ext>
            </p:extLst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800">
                          <a:solidFill>
                            <a:srgbClr val="F5F5F5"/>
                          </a:solidFill>
                          <a:latin typeface="Alef" pitchFamily="2"/>
                        </a:defRPr>
                      </a:pPr>
                      <a:r>
                        <a:rPr lang="en-US" sz="1400" b="0" i="0" u="none" strike="noStrike" kern="1200" cap="none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0D9CDC5-2F60-46E7-96F6-86BBA0F38CB7}"/>
              </a:ext>
            </a:extLst>
          </p:cNvPr>
          <p:cNvSpPr/>
          <p:nvPr/>
        </p:nvSpPr>
        <p:spPr>
          <a:xfrm>
            <a:off x="1403669" y="1041308"/>
            <a:ext cx="7269651" cy="405196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7043"/>
          </a:solidFill>
          <a:ln w="0"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endParaRPr lang="en-US" sz="1800" b="0" i="0" u="none" strike="noStrike" kern="1200" cap="none" dirty="0">
              <a:ln>
                <a:noFill/>
              </a:ln>
              <a:solidFill>
                <a:schemeClr val="bg1"/>
              </a:solidFill>
              <a:latin typeface="Alef" pitchFamily="18"/>
              <a:ea typeface="Microsoft YaHei" pitchFamily="2"/>
              <a:cs typeface="Arial" pitchFamily="2"/>
            </a:endParaRPr>
          </a:p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dirty="0">
                <a:ln>
                  <a:noFill/>
                </a:ln>
                <a:solidFill>
                  <a:schemeClr val="bg1"/>
                </a:solidFill>
                <a:latin typeface="Alef" pitchFamily="18"/>
                <a:ea typeface="Microsoft YaHei" pitchFamily="2"/>
                <a:cs typeface="Arial" pitchFamily="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https://github.com/FellowsFreiesWissen/computational_notebooks</a:t>
            </a:r>
          </a:p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endParaRPr lang="en-US" sz="1800" b="0" i="0" u="none" strike="noStrike" kern="1200" cap="none" dirty="0">
              <a:ln>
                <a:noFill/>
              </a:ln>
              <a:solidFill>
                <a:schemeClr val="bg1"/>
              </a:solidFill>
              <a:latin typeface="Alef" pitchFamily="18"/>
              <a:ea typeface="Microsoft YaHei" pitchFamily="2"/>
              <a:cs typeface="Arial" pitchFamily="2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42F4BD7-CF19-4F65-9109-F175F82AEEF1}"/>
              </a:ext>
            </a:extLst>
          </p:cNvPr>
          <p:cNvGrpSpPr/>
          <p:nvPr/>
        </p:nvGrpSpPr>
        <p:grpSpPr>
          <a:xfrm>
            <a:off x="1875286" y="1619936"/>
            <a:ext cx="3782005" cy="412590"/>
            <a:chOff x="2038118" y="1790603"/>
            <a:chExt cx="3782005" cy="41259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E475C90-F525-4409-8977-A7C268C07E23}"/>
                </a:ext>
              </a:extLst>
            </p:cNvPr>
            <p:cNvSpPr txBox="1"/>
            <p:nvPr/>
          </p:nvSpPr>
          <p:spPr>
            <a:xfrm>
              <a:off x="5638301" y="1790603"/>
              <a:ext cx="181822" cy="40519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1" i="0" u="none" strike="noStrike" kern="1200" cap="none" dirty="0">
                <a:ln>
                  <a:noFill/>
                </a:ln>
                <a:solidFill>
                  <a:srgbClr val="0A9CD9"/>
                </a:solidFill>
                <a:latin typeface="Alef" pitchFamily="18"/>
                <a:ea typeface="Microsoft YaHei" pitchFamily="2"/>
                <a:cs typeface="Arial" pitchFamily="2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66519C5-536D-4CBF-A858-26D0E0D1372B}"/>
                </a:ext>
              </a:extLst>
            </p:cNvPr>
            <p:cNvSpPr txBox="1"/>
            <p:nvPr/>
          </p:nvSpPr>
          <p:spPr>
            <a:xfrm>
              <a:off x="2038118" y="1797997"/>
              <a:ext cx="181822" cy="40519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1" i="0" u="none" strike="noStrike" kern="1200" cap="none" dirty="0">
                <a:ln>
                  <a:noFill/>
                </a:ln>
                <a:solidFill>
                  <a:srgbClr val="0A9CD9"/>
                </a:solidFill>
                <a:latin typeface="Alef" pitchFamily="18"/>
                <a:ea typeface="Microsoft YaHei" pitchFamily="2"/>
                <a:cs typeface="Arial" pitchFamily="2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C3769C8-5300-4756-98BD-801CDCC04406}"/>
              </a:ext>
            </a:extLst>
          </p:cNvPr>
          <p:cNvGrpSpPr/>
          <p:nvPr/>
        </p:nvGrpSpPr>
        <p:grpSpPr>
          <a:xfrm>
            <a:off x="1092158" y="3823147"/>
            <a:ext cx="3331063" cy="766532"/>
            <a:chOff x="1403669" y="4322340"/>
            <a:chExt cx="3677400" cy="850319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DB29B95-2BF3-455E-BC38-784D898BA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1403669" y="4322340"/>
              <a:ext cx="1088280" cy="8503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F1AB5F3-9EA4-43D9-AECF-E6F5352BC7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 l="8941" t="23112" r="12251" b="21608"/>
            <a:stretch>
              <a:fillRect/>
            </a:stretch>
          </p:blipFill>
          <p:spPr>
            <a:xfrm>
              <a:off x="3252269" y="4517100"/>
              <a:ext cx="1828800" cy="55692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74C2E64-FC0B-43BE-B818-10E7481D4BCE}"/>
              </a:ext>
            </a:extLst>
          </p:cNvPr>
          <p:cNvGrpSpPr/>
          <p:nvPr/>
        </p:nvGrpSpPr>
        <p:grpSpPr>
          <a:xfrm>
            <a:off x="1472481" y="1605099"/>
            <a:ext cx="2577339" cy="2092225"/>
            <a:chOff x="1472481" y="1605099"/>
            <a:chExt cx="2577339" cy="2092225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9E7987C5-4D49-43B2-BF39-DF7D54F131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72481" y="2156567"/>
              <a:ext cx="2577339" cy="1540757"/>
            </a:xfrm>
            <a:prstGeom prst="rect">
              <a:avLst/>
            </a:prstGeom>
          </p:spPr>
        </p:pic>
        <p:pic>
          <p:nvPicPr>
            <p:cNvPr id="20" name="Graphic 19" descr="Presentation with media">
              <a:extLst>
                <a:ext uri="{FF2B5EF4-FFF2-40B4-BE49-F238E27FC236}">
                  <a16:creationId xmlns:a16="http://schemas.microsoft.com/office/drawing/2014/main" id="{6B3EB03D-4598-48D0-8FD5-E183131D5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2523853" y="1605099"/>
              <a:ext cx="467674" cy="467674"/>
            </a:xfrm>
            <a:prstGeom prst="rect">
              <a:avLst/>
            </a:prstGeom>
          </p:spPr>
        </p:pic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71296880-179F-4663-9792-675D3605D2C2}"/>
              </a:ext>
            </a:extLst>
          </p:cNvPr>
          <p:cNvPicPr>
            <a:picLocks noChangeAspect="1"/>
          </p:cNvPicPr>
          <p:nvPr/>
        </p:nvPicPr>
        <p:blipFill>
          <a:blip r:embed="rId9">
            <a:lum/>
            <a:alphaModFix/>
          </a:blip>
          <a:srcRect/>
          <a:stretch>
            <a:fillRect/>
          </a:stretch>
        </p:blipFill>
        <p:spPr>
          <a:xfrm>
            <a:off x="6485596" y="3784406"/>
            <a:ext cx="1261080" cy="85283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EB04ADAE-4335-497C-BA55-44351E1C0AF4}"/>
              </a:ext>
            </a:extLst>
          </p:cNvPr>
          <p:cNvGrpSpPr/>
          <p:nvPr/>
        </p:nvGrpSpPr>
        <p:grpSpPr>
          <a:xfrm>
            <a:off x="5751359" y="1605099"/>
            <a:ext cx="2524736" cy="2092096"/>
            <a:chOff x="5751359" y="1605099"/>
            <a:chExt cx="2524736" cy="2092096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2F4CA78B-D6C6-435A-96B1-B9DD1C6AD9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110" t="4356"/>
            <a:stretch/>
          </p:blipFill>
          <p:spPr>
            <a:xfrm>
              <a:off x="5751359" y="2155134"/>
              <a:ext cx="2524736" cy="1542061"/>
            </a:xfrm>
            <a:prstGeom prst="rect">
              <a:avLst/>
            </a:prstGeom>
          </p:spPr>
        </p:pic>
        <p:pic>
          <p:nvPicPr>
            <p:cNvPr id="24" name="Graphic 23" descr="Presentation with media">
              <a:extLst>
                <a:ext uri="{FF2B5EF4-FFF2-40B4-BE49-F238E27FC236}">
                  <a16:creationId xmlns:a16="http://schemas.microsoft.com/office/drawing/2014/main" id="{2F40FABF-EB3C-45EF-A3D6-3EDB5C8A5C1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6882299" y="1605099"/>
              <a:ext cx="467674" cy="467674"/>
            </a:xfrm>
            <a:prstGeom prst="rect">
              <a:avLst/>
            </a:prstGeom>
          </p:spPr>
        </p:pic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C4DCF3CA-6E2E-4B23-AB0D-D91639FB1CCA}"/>
              </a:ext>
            </a:extLst>
          </p:cNvPr>
          <p:cNvSpPr/>
          <p:nvPr/>
        </p:nvSpPr>
        <p:spPr>
          <a:xfrm>
            <a:off x="0" y="5415025"/>
            <a:ext cx="1007745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hangingPunct="0">
              <a:defRPr sz="1800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lef" pitchFamily="18"/>
                <a:ea typeface="Microsoft YaHei" pitchFamily="2"/>
                <a:cs typeface="Arial" pitchFamily="2"/>
              </a:rPr>
              <a:t>ludmilla.figueiredo@idiv.de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lef" pitchFamily="18"/>
              <a:ea typeface="Microsoft YaHei" pitchFamily="2"/>
              <a:cs typeface="Arial" pitchFamily="2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193BE02-02CC-4449-8E56-3046FD961E16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4C84CECE-095E-4085-B3DC-3FFCF60301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C7295CCE-0730-48C0-B26F-23778127B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F06246-2D2E-478A-8E85-DEFADCC565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55" t="-1" r="1985" b="28237"/>
          <a:stretch/>
        </p:blipFill>
        <p:spPr>
          <a:xfrm>
            <a:off x="660453" y="791569"/>
            <a:ext cx="8756543" cy="3628623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0014DB0-776B-433E-924F-2133FBEC5831}"/>
              </a:ext>
            </a:extLst>
          </p:cNvPr>
          <p:cNvSpPr/>
          <p:nvPr/>
        </p:nvSpPr>
        <p:spPr>
          <a:xfrm>
            <a:off x="1106332" y="4343250"/>
            <a:ext cx="985940" cy="837188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AF48441-698A-4E32-8FC7-A7FF9FE7E1F8}"/>
              </a:ext>
            </a:extLst>
          </p:cNvPr>
          <p:cNvSpPr/>
          <p:nvPr/>
        </p:nvSpPr>
        <p:spPr>
          <a:xfrm>
            <a:off x="3231400" y="4391838"/>
            <a:ext cx="549415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4"/>
              </a:rPr>
              <a:t>https://doi.org/10.1371/journal.pcbi.1010356</a:t>
            </a:r>
            <a:endParaRPr lang="en-DE" sz="12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70F42B-A772-4CAE-A984-3D3C7E0E3A54}"/>
              </a:ext>
            </a:extLst>
          </p:cNvPr>
          <p:cNvSpPr/>
          <p:nvPr/>
        </p:nvSpPr>
        <p:spPr>
          <a:xfrm>
            <a:off x="0" y="5415025"/>
            <a:ext cx="1007745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hangingPunct="0">
              <a:defRPr sz="1800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lef" pitchFamily="18"/>
                <a:ea typeface="Microsoft YaHei" pitchFamily="2"/>
                <a:cs typeface="Arial" pitchFamily="2"/>
              </a:rPr>
              <a:t>ludmilla.figueiredo@idiv.de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lef" pitchFamily="18"/>
              <a:ea typeface="Microsoft YaHei" pitchFamily="2"/>
              <a:cs typeface="Arial" pitchFamily="2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2BAA54B-F363-4CD3-9DDD-A78FF8FBB3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8879344"/>
              </p:ext>
            </p:extLst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grpSp>
        <p:nvGrpSpPr>
          <p:cNvPr id="12" name="Group 11">
            <a:extLst>
              <a:ext uri="{FF2B5EF4-FFF2-40B4-BE49-F238E27FC236}">
                <a16:creationId xmlns:a16="http://schemas.microsoft.com/office/drawing/2014/main" id="{C4422B3F-1889-4E50-8F7A-662D97896806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06EF4C4-32D2-42FE-9422-462362D1FC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F5F6E7C4-EC37-4FDA-935A-4D8C07C543F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29465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A6D36-A722-490A-BA25-1EE8D0572C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1085" y="1528953"/>
            <a:ext cx="7095280" cy="2611055"/>
          </a:xfrm>
        </p:spPr>
        <p:txBody>
          <a:bodyPr>
            <a:norm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Source Serif Pro Black" pitchFamily="18"/>
              </a:rPr>
              <a:t>Thank You!</a:t>
            </a:r>
            <a:br>
              <a:rPr lang="en-US" sz="6600" b="1" dirty="0">
                <a:solidFill>
                  <a:schemeClr val="bg1"/>
                </a:solidFill>
                <a:latin typeface="Source Serif Pro Black" pitchFamily="18"/>
              </a:rPr>
            </a:br>
            <a:endParaRPr lang="en-DE" sz="3100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536208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4996AF-198E-47B9-A2F4-672F328206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l="23984" t="33181" r="13463" b="18677"/>
          <a:stretch/>
        </p:blipFill>
        <p:spPr>
          <a:xfrm>
            <a:off x="1209675" y="1499630"/>
            <a:ext cx="7657640" cy="3328549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57D5AB-C9CC-4DF5-BC2A-34E57FAC68E6}"/>
              </a:ext>
            </a:extLst>
          </p:cNvPr>
          <p:cNvSpPr txBox="1"/>
          <p:nvPr/>
        </p:nvSpPr>
        <p:spPr>
          <a:xfrm>
            <a:off x="7038515" y="4426419"/>
            <a:ext cx="1828800" cy="40176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solidFill>
                  <a:srgbClr val="708090"/>
                </a:solidFill>
              </a:defRPr>
            </a:pPr>
            <a:r>
              <a:rPr lang="en-US" sz="1000" b="0" i="0" u="none" strike="noStrike" kern="1200" cap="none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Alef" pitchFamily="18"/>
                <a:ea typeface="Microsoft YaHei" pitchFamily="2"/>
                <a:cs typeface="Arial" pitchFamily="2"/>
              </a:rPr>
              <a:t>CC-BY Ludmilla </a:t>
            </a:r>
            <a:r>
              <a:rPr lang="en-US" sz="1000" b="0" i="0" u="none" strike="noStrike" kern="1200" cap="none" dirty="0" err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Alef" pitchFamily="18"/>
                <a:ea typeface="Microsoft YaHei" pitchFamily="2"/>
                <a:cs typeface="Arial" pitchFamily="2"/>
              </a:rPr>
              <a:t>Figueiredo</a:t>
            </a:r>
            <a:endParaRPr lang="en-US" sz="1000" b="0" i="0" u="none" strike="noStrike" kern="1200" cap="none" dirty="0">
              <a:ln>
                <a:noFill/>
              </a:ln>
              <a:solidFill>
                <a:schemeClr val="bg1">
                  <a:lumMod val="75000"/>
                </a:schemeClr>
              </a:solidFill>
              <a:latin typeface="Alef" pitchFamily="18"/>
              <a:ea typeface="Microsoft YaHei" pitchFamily="2"/>
              <a:cs typeface="Arial" pitchFamily="2"/>
            </a:endParaRPr>
          </a:p>
        </p:txBody>
      </p:sp>
      <p:sp>
        <p:nvSpPr>
          <p:cNvPr id="12" name="Subtitle 1">
            <a:extLst>
              <a:ext uri="{FF2B5EF4-FFF2-40B4-BE49-F238E27FC236}">
                <a16:creationId xmlns:a16="http://schemas.microsoft.com/office/drawing/2014/main" id="{7B5250A7-C500-477B-946F-A211B010963B}"/>
              </a:ext>
            </a:extLst>
          </p:cNvPr>
          <p:cNvSpPr txBox="1">
            <a:spLocks/>
          </p:cNvSpPr>
          <p:nvPr/>
        </p:nvSpPr>
        <p:spPr>
          <a:xfrm>
            <a:off x="1" y="389235"/>
            <a:ext cx="10077450" cy="488467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b="1" dirty="0">
                <a:solidFill>
                  <a:srgbClr val="3F51B5"/>
                </a:solidFill>
                <a:latin typeface="Source Serif Pro Black" pitchFamily="18"/>
              </a:rPr>
              <a:t>	Facilitate traceability and reproducibility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45D55E-36B0-401B-9A5F-628EB22B4FAE}"/>
              </a:ext>
            </a:extLst>
          </p:cNvPr>
          <p:cNvSpPr/>
          <p:nvPr/>
        </p:nvSpPr>
        <p:spPr>
          <a:xfrm>
            <a:off x="0" y="5415025"/>
            <a:ext cx="1007745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hangingPunct="0">
              <a:defRPr sz="1800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lef" pitchFamily="18"/>
                <a:ea typeface="Microsoft YaHei" pitchFamily="2"/>
                <a:cs typeface="Arial" pitchFamily="2"/>
              </a:rPr>
              <a:t>ludmilla.figueiredo@idiv.de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lef" pitchFamily="18"/>
              <a:ea typeface="Microsoft YaHei" pitchFamily="2"/>
              <a:cs typeface="Arial" pitchFamily="2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5D42CD85-2554-4B7C-A2B0-2D633335A3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5215387"/>
              </p:ext>
            </p:extLst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800">
                          <a:solidFill>
                            <a:srgbClr val="F5F5F5"/>
                          </a:solidFill>
                          <a:latin typeface="Alef" pitchFamily="2"/>
                        </a:defRPr>
                      </a:pPr>
                      <a:r>
                        <a:rPr lang="en-US" sz="1400" b="0" i="0" u="none" strike="noStrike" kern="1200" cap="none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grpSp>
        <p:nvGrpSpPr>
          <p:cNvPr id="16" name="Group 15">
            <a:extLst>
              <a:ext uri="{FF2B5EF4-FFF2-40B4-BE49-F238E27FC236}">
                <a16:creationId xmlns:a16="http://schemas.microsoft.com/office/drawing/2014/main" id="{1C16C956-A5BB-4186-A45B-BEF1DAD921B1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3B24F3C4-3588-4EBB-A1D3-C67752363B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B2906046-2BF7-470E-8E50-AB29907C8CE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56669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960B5D9C-82ED-4102-AC53-EDD1E86445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757935"/>
              </p:ext>
            </p:extLst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800">
                          <a:solidFill>
                            <a:srgbClr val="F5F5F5"/>
                          </a:solidFill>
                          <a:latin typeface="Alef" pitchFamily="2"/>
                        </a:defRPr>
                      </a:pPr>
                      <a:r>
                        <a:rPr lang="en-US" sz="1400" b="0" i="0" u="none" strike="noStrike" kern="1200" cap="none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grpSp>
        <p:nvGrpSpPr>
          <p:cNvPr id="19" name="Group 18">
            <a:extLst>
              <a:ext uri="{FF2B5EF4-FFF2-40B4-BE49-F238E27FC236}">
                <a16:creationId xmlns:a16="http://schemas.microsoft.com/office/drawing/2014/main" id="{633692A3-4A1D-4D2F-8602-94C5F9F04435}"/>
              </a:ext>
            </a:extLst>
          </p:cNvPr>
          <p:cNvGrpSpPr/>
          <p:nvPr/>
        </p:nvGrpSpPr>
        <p:grpSpPr>
          <a:xfrm>
            <a:off x="2374993" y="1327529"/>
            <a:ext cx="5685001" cy="2861324"/>
            <a:chOff x="879207" y="1442682"/>
            <a:chExt cx="4311676" cy="206711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627A381-444F-473B-A75B-74A9157CFC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9207" y="1442682"/>
              <a:ext cx="4040508" cy="2067116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B8E1C2C-2BC4-4429-B30E-48F8CF72F015}"/>
                </a:ext>
              </a:extLst>
            </p:cNvPr>
            <p:cNvSpPr/>
            <p:nvPr/>
          </p:nvSpPr>
          <p:spPr>
            <a:xfrm>
              <a:off x="3891495" y="3205869"/>
              <a:ext cx="1299388" cy="2195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hangingPunct="0">
                <a:lnSpc>
                  <a:spcPct val="150000"/>
                </a:lnSpc>
                <a:buSzPct val="45000"/>
              </a:pPr>
              <a:r>
                <a:rPr lang="en-US" sz="10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Alef" pitchFamily="18"/>
                  <a:ea typeface="Microsoft YaHei" pitchFamily="2"/>
                  <a:cs typeface="Arial" pitchFamily="2"/>
                </a:rPr>
                <a:t>Imming</a:t>
              </a:r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lef" pitchFamily="18"/>
                  <a:ea typeface="Microsoft YaHei" pitchFamily="2"/>
                  <a:cs typeface="Arial" pitchFamily="2"/>
                </a:rPr>
                <a:t> &amp; Tennant (2018)</a:t>
              </a: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5F577AA9-2352-4A58-88A2-E398895E4FFF}"/>
              </a:ext>
            </a:extLst>
          </p:cNvPr>
          <p:cNvSpPr/>
          <p:nvPr/>
        </p:nvSpPr>
        <p:spPr>
          <a:xfrm>
            <a:off x="0" y="5415025"/>
            <a:ext cx="1007745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hangingPunct="0">
              <a:defRPr sz="1800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lef" pitchFamily="18"/>
                <a:ea typeface="Microsoft YaHei" pitchFamily="2"/>
                <a:cs typeface="Arial" pitchFamily="2"/>
              </a:rPr>
              <a:t>ludmilla.figueiredo@idiv.de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lef" pitchFamily="18"/>
              <a:ea typeface="Microsoft YaHei" pitchFamily="2"/>
              <a:cs typeface="Arial" pitchFamily="2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812B5E3-EBD4-43C2-AF05-018A6056D27A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8DCF8E5-467D-46D0-AD55-2C4899E755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9995A24D-3A0F-4EB7-BA87-89675FBF5F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8767422C-4D38-4F03-A5B8-7C2564FD9E0C}"/>
              </a:ext>
            </a:extLst>
          </p:cNvPr>
          <p:cNvSpPr/>
          <p:nvPr/>
        </p:nvSpPr>
        <p:spPr>
          <a:xfrm>
            <a:off x="6141727" y="4542972"/>
            <a:ext cx="340522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7043"/>
                </a:solidFill>
                <a:latin typeface="Alef" panose="00000500000000000000" pitchFamily="2" charset="-79"/>
                <a:cs typeface="Alef" panose="00000500000000000000" pitchFamily="2" charset="-79"/>
              </a:rPr>
              <a:t>*</a:t>
            </a:r>
            <a:r>
              <a:rPr lang="en-US" sz="1300" dirty="0">
                <a:latin typeface="Alef" panose="00000500000000000000" pitchFamily="2" charset="-79"/>
                <a:cs typeface="Alef" panose="00000500000000000000" pitchFamily="2" charset="-79"/>
              </a:rPr>
              <a:t>not a justification for exorbitant open access fees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467903C-F718-4729-9209-DF1FF6AF1113}"/>
              </a:ext>
            </a:extLst>
          </p:cNvPr>
          <p:cNvSpPr/>
          <p:nvPr/>
        </p:nvSpPr>
        <p:spPr>
          <a:xfrm>
            <a:off x="7203364" y="2410399"/>
            <a:ext cx="4331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F7043"/>
                </a:solidFill>
                <a:latin typeface="Alef" panose="00000500000000000000" pitchFamily="2" charset="-79"/>
                <a:cs typeface="Alef" panose="00000500000000000000" pitchFamily="2" charset="-79"/>
              </a:rPr>
              <a:t>*</a:t>
            </a:r>
            <a:endParaRPr lang="en-DE" sz="3600" dirty="0">
              <a:solidFill>
                <a:srgbClr val="FF70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B3AF0521-7939-4A10-8CE0-B4FD17C8C4E8}"/>
              </a:ext>
            </a:extLst>
          </p:cNvPr>
          <p:cNvGrpSpPr/>
          <p:nvPr/>
        </p:nvGrpSpPr>
        <p:grpSpPr>
          <a:xfrm>
            <a:off x="3291200" y="4541787"/>
            <a:ext cx="3209124" cy="652320"/>
            <a:chOff x="3114987" y="3873943"/>
            <a:chExt cx="3209124" cy="65232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5C1ADB9-09F1-450D-B0B2-69BA083B6D72}"/>
                </a:ext>
              </a:extLst>
            </p:cNvPr>
            <p:cNvSpPr txBox="1"/>
            <p:nvPr/>
          </p:nvSpPr>
          <p:spPr>
            <a:xfrm>
              <a:off x="3400912" y="3873943"/>
              <a:ext cx="2923199" cy="65232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sz="2800" b="1" i="0" u="none" strike="noStrike" kern="1200" cap="none" dirty="0">
                  <a:ln>
                    <a:noFill/>
                  </a:ln>
                  <a:solidFill>
                    <a:srgbClr val="FF7043"/>
                  </a:solidFill>
                  <a:latin typeface="Source Serif Pro Black" pitchFamily="18"/>
                  <a:ea typeface="Microsoft YaHei" pitchFamily="2"/>
                  <a:cs typeface="Arial" pitchFamily="2"/>
                </a:rPr>
                <a:t>“minimal” setup</a:t>
              </a:r>
            </a:p>
          </p:txBody>
        </p:sp>
        <p:sp>
          <p:nvSpPr>
            <p:cNvPr id="4" name="Arrow: Bent 3">
              <a:extLst>
                <a:ext uri="{FF2B5EF4-FFF2-40B4-BE49-F238E27FC236}">
                  <a16:creationId xmlns:a16="http://schemas.microsoft.com/office/drawing/2014/main" id="{B3364DF5-C87E-454A-A276-3A689C0CDF66}"/>
                </a:ext>
              </a:extLst>
            </p:cNvPr>
            <p:cNvSpPr/>
            <p:nvPr/>
          </p:nvSpPr>
          <p:spPr>
            <a:xfrm flipV="1">
              <a:off x="3114987" y="3873943"/>
              <a:ext cx="285925" cy="384174"/>
            </a:xfrm>
            <a:prstGeom prst="bentArrow">
              <a:avLst>
                <a:gd name="adj1" fmla="val 13712"/>
                <a:gd name="adj2" fmla="val 25000"/>
                <a:gd name="adj3" fmla="val 36288"/>
                <a:gd name="adj4" fmla="val 43750"/>
              </a:avLst>
            </a:prstGeom>
            <a:solidFill>
              <a:srgbClr val="009688"/>
            </a:solidFill>
            <a:ln>
              <a:solidFill>
                <a:srgbClr val="007E7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>
                <a:solidFill>
                  <a:schemeClr val="tx1"/>
                </a:solidFill>
              </a:endParaRPr>
            </a:p>
          </p:txBody>
        </p:sp>
      </p:grpSp>
      <p:sp>
        <p:nvSpPr>
          <p:cNvPr id="13" name="Subtitle 1">
            <a:extLst>
              <a:ext uri="{FF2B5EF4-FFF2-40B4-BE49-F238E27FC236}">
                <a16:creationId xmlns:a16="http://schemas.microsoft.com/office/drawing/2014/main" id="{B2A4C86D-00CA-4CCD-884C-263D4FD322EC}"/>
              </a:ext>
            </a:extLst>
          </p:cNvPr>
          <p:cNvSpPr txBox="1">
            <a:spLocks/>
          </p:cNvSpPr>
          <p:nvPr/>
        </p:nvSpPr>
        <p:spPr>
          <a:xfrm>
            <a:off x="1" y="389235"/>
            <a:ext cx="10077450" cy="488467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b="1" dirty="0">
                <a:solidFill>
                  <a:srgbClr val="3F51B5"/>
                </a:solidFill>
                <a:latin typeface="Source Serif Pro Black" pitchFamily="18"/>
              </a:rPr>
              <a:t>	Facilitate </a:t>
            </a:r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Source Serif Pro Black" pitchFamily="18"/>
              </a:rPr>
              <a:t>traceability and reproducibility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B9CEE35-420F-492B-B6A9-71E433C1C601}"/>
              </a:ext>
            </a:extLst>
          </p:cNvPr>
          <p:cNvSpPr/>
          <p:nvPr/>
        </p:nvSpPr>
        <p:spPr>
          <a:xfrm>
            <a:off x="0" y="5415025"/>
            <a:ext cx="1007745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hangingPunct="0">
              <a:defRPr sz="1800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lef" pitchFamily="18"/>
                <a:ea typeface="Microsoft YaHei" pitchFamily="2"/>
                <a:cs typeface="Arial" pitchFamily="2"/>
              </a:rPr>
              <a:t>ludmilla.figueiredo@idiv.de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lef" pitchFamily="18"/>
              <a:ea typeface="Microsoft YaHei" pitchFamily="2"/>
              <a:cs typeface="Arial" pitchFamily="2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F4DE76-F801-40E2-97D2-7214BB5330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285" y="1324314"/>
            <a:ext cx="4886878" cy="277086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72C9CD6-CFFE-4BED-B5E7-E5C112E51F41}"/>
              </a:ext>
            </a:extLst>
          </p:cNvPr>
          <p:cNvSpPr/>
          <p:nvPr/>
        </p:nvSpPr>
        <p:spPr>
          <a:xfrm>
            <a:off x="5817396" y="4072484"/>
            <a:ext cx="177202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DE" sz="1400" dirty="0"/>
              <a:t>https://xkcd.com/927</a:t>
            </a: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7C6005E8-5527-4ACE-98B0-78915F6B61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7218834"/>
              </p:ext>
            </p:extLst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800">
                          <a:solidFill>
                            <a:srgbClr val="F5F5F5"/>
                          </a:solidFill>
                          <a:latin typeface="Alef" pitchFamily="2"/>
                        </a:defRPr>
                      </a:pPr>
                      <a:r>
                        <a:rPr lang="en-US" sz="1400" b="0" i="0" u="none" strike="noStrike" kern="1200" cap="none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grpSp>
        <p:nvGrpSpPr>
          <p:cNvPr id="18" name="Group 17">
            <a:extLst>
              <a:ext uri="{FF2B5EF4-FFF2-40B4-BE49-F238E27FC236}">
                <a16:creationId xmlns:a16="http://schemas.microsoft.com/office/drawing/2014/main" id="{9A3363D3-800B-4956-A3A5-7DEC7676FC40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756A0A2E-277C-43D0-9D07-3730B7C2AB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F08565C3-FC94-41AF-BB43-5422038F7C8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42978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9DA8806-D254-40D3-99DC-8F708FF583C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138485" y="642911"/>
            <a:ext cx="2062440" cy="434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18338B0-2562-4170-A74F-E5EBD9B4EAD1}"/>
              </a:ext>
            </a:extLst>
          </p:cNvPr>
          <p:cNvSpPr txBox="1"/>
          <p:nvPr/>
        </p:nvSpPr>
        <p:spPr>
          <a:xfrm>
            <a:off x="717308" y="1061992"/>
            <a:ext cx="1860359" cy="2298535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45000"/>
              <a:tabLst/>
            </a:pPr>
            <a:r>
              <a:rPr lang="en-US" sz="1800" b="0" i="0" u="none" strike="noStrike" kern="1200" cap="none" dirty="0">
                <a:ln>
                  <a:noFill/>
                </a:ln>
                <a:latin typeface="Alef" pitchFamily="18"/>
                <a:ea typeface="Microsoft YaHei" pitchFamily="2"/>
                <a:cs typeface="Arial" pitchFamily="2"/>
              </a:rPr>
              <a:t>Direct download</a:t>
            </a:r>
          </a:p>
          <a:p>
            <a:pPr marL="0" marR="0" lvl="0" indent="0" rtl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45000"/>
              <a:tabLst/>
            </a:pPr>
            <a:r>
              <a:rPr lang="en-US" sz="1800" b="0" i="0" u="none" strike="noStrike" kern="1200" cap="none" dirty="0">
                <a:ln>
                  <a:noFill/>
                </a:ln>
                <a:latin typeface="Alef" pitchFamily="18"/>
                <a:ea typeface="Microsoft YaHei" pitchFamily="2"/>
                <a:cs typeface="Arial" pitchFamily="2"/>
              </a:rPr>
              <a:t>R/Python:</a:t>
            </a:r>
          </a:p>
          <a:p>
            <a:pPr marL="0" marR="0" lvl="0" indent="0" rtl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45000"/>
              <a:buFont typeface="OpenSymbol"/>
              <a:buChar char="➔"/>
              <a:tabLst/>
            </a:pPr>
            <a:r>
              <a:rPr lang="en-US" sz="1800" b="0" i="0" u="none" strike="noStrike" kern="1200" cap="none" dirty="0" err="1">
                <a:ln>
                  <a:noFill/>
                </a:ln>
                <a:latin typeface="Miriam Mono CLM" pitchFamily="17"/>
                <a:ea typeface="Microsoft YaHei" pitchFamily="2"/>
                <a:cs typeface="Arial" pitchFamily="2"/>
              </a:rPr>
              <a:t>set_kit.R</a:t>
            </a:r>
            <a:endParaRPr lang="en-US" sz="1800" b="0" i="0" u="none" strike="noStrike" kern="1200" cap="none" dirty="0">
              <a:ln>
                <a:noFill/>
              </a:ln>
              <a:latin typeface="Miriam Mono CLM" pitchFamily="17"/>
              <a:ea typeface="Microsoft YaHei" pitchFamily="2"/>
              <a:cs typeface="Arial" pitchFamily="2"/>
            </a:endParaRPr>
          </a:p>
          <a:p>
            <a:pPr hangingPunct="0">
              <a:lnSpc>
                <a:spcPct val="150000"/>
              </a:lnSpc>
              <a:buSzPct val="45000"/>
            </a:pPr>
            <a:r>
              <a:rPr lang="en-US" dirty="0">
                <a:latin typeface="Alef" pitchFamily="18"/>
                <a:ea typeface="Microsoft YaHei" pitchFamily="2"/>
                <a:cs typeface="Arial" pitchFamily="2"/>
              </a:rPr>
              <a:t>Julia:</a:t>
            </a:r>
          </a:p>
          <a:p>
            <a:pPr marL="0" marR="0" lvl="0" indent="0" rtl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45000"/>
              <a:buFont typeface="OpenSymbol"/>
              <a:buChar char="➔"/>
              <a:tabLst/>
            </a:pPr>
            <a:r>
              <a:rPr lang="en-US" sz="1800" b="0" i="0" u="none" strike="noStrike" kern="1200" cap="none" dirty="0" err="1">
                <a:ln>
                  <a:noFill/>
                </a:ln>
                <a:latin typeface="Miriam Mono CLM" pitchFamily="17"/>
                <a:ea typeface="Microsoft YaHei" pitchFamily="2"/>
                <a:cs typeface="Arial" pitchFamily="2"/>
              </a:rPr>
              <a:t>set_kit.jl</a:t>
            </a:r>
            <a:endParaRPr lang="en-US" sz="1800" b="0" i="0" u="none" strike="noStrike" kern="1200" cap="none" dirty="0">
              <a:ln>
                <a:noFill/>
              </a:ln>
              <a:latin typeface="Miriam Mono CLM" pitchFamily="17"/>
              <a:ea typeface="Microsoft YaHei" pitchFamily="2"/>
              <a:cs typeface="Arial" pitchFamily="2"/>
            </a:endParaRPr>
          </a:p>
        </p:txBody>
      </p:sp>
      <p:sp>
        <p:nvSpPr>
          <p:cNvPr id="10" name="Subtitle 1">
            <a:extLst>
              <a:ext uri="{FF2B5EF4-FFF2-40B4-BE49-F238E27FC236}">
                <a16:creationId xmlns:a16="http://schemas.microsoft.com/office/drawing/2014/main" id="{135C7352-E1EF-4D93-BE72-B917A6CEC4D6}"/>
              </a:ext>
            </a:extLst>
          </p:cNvPr>
          <p:cNvSpPr txBox="1">
            <a:spLocks/>
          </p:cNvSpPr>
          <p:nvPr/>
        </p:nvSpPr>
        <p:spPr>
          <a:xfrm>
            <a:off x="1" y="389235"/>
            <a:ext cx="10077450" cy="488467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b="1" dirty="0">
                <a:solidFill>
                  <a:srgbClr val="3F51B5"/>
                </a:solidFill>
                <a:latin typeface="Source Serif Pro Black" pitchFamily="18"/>
              </a:rPr>
              <a:t>	Contents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9B124D1-1FD9-4595-AA28-5002B352C51C}"/>
              </a:ext>
            </a:extLst>
          </p:cNvPr>
          <p:cNvGrpSpPr/>
          <p:nvPr/>
        </p:nvGrpSpPr>
        <p:grpSpPr>
          <a:xfrm>
            <a:off x="6040313" y="974604"/>
            <a:ext cx="1538167" cy="3680013"/>
            <a:chOff x="7241620" y="1394847"/>
            <a:chExt cx="1538167" cy="368001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6AD76F6-E241-4D9C-BF87-262F4837D9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039" r="66616" b="13069"/>
            <a:stretch/>
          </p:blipFill>
          <p:spPr>
            <a:xfrm>
              <a:off x="7241620" y="1394847"/>
              <a:ext cx="1538167" cy="3680013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5E1C75B-A355-411F-9E76-E45AA1118F8D}"/>
                </a:ext>
              </a:extLst>
            </p:cNvPr>
            <p:cNvSpPr/>
            <p:nvPr/>
          </p:nvSpPr>
          <p:spPr>
            <a:xfrm>
              <a:off x="8702676" y="2587625"/>
              <a:ext cx="58737" cy="2333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8F731AF-8BD0-484F-93CF-F85FB0730628}"/>
                </a:ext>
              </a:extLst>
            </p:cNvPr>
            <p:cNvSpPr/>
            <p:nvPr/>
          </p:nvSpPr>
          <p:spPr>
            <a:xfrm>
              <a:off x="8702675" y="3198813"/>
              <a:ext cx="58737" cy="523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D7B2FFB-0BD0-44F2-9B17-AFC9DDEB6A06}"/>
                </a:ext>
              </a:extLst>
            </p:cNvPr>
            <p:cNvSpPr/>
            <p:nvPr/>
          </p:nvSpPr>
          <p:spPr>
            <a:xfrm>
              <a:off x="8702674" y="1874555"/>
              <a:ext cx="58737" cy="2333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837E385-BDCC-48C8-A3BD-A09293417816}"/>
                </a:ext>
              </a:extLst>
            </p:cNvPr>
            <p:cNvCxnSpPr>
              <a:cxnSpLocks/>
            </p:cNvCxnSpPr>
            <p:nvPr/>
          </p:nvCxnSpPr>
          <p:spPr>
            <a:xfrm>
              <a:off x="8770259" y="1924050"/>
              <a:ext cx="0" cy="134938"/>
            </a:xfrm>
            <a:prstGeom prst="line">
              <a:avLst/>
            </a:prstGeom>
            <a:ln w="15875">
              <a:solidFill>
                <a:srgbClr val="C2C2C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9CB5E02-9F62-4816-B2C6-37DA71F2E00E}"/>
                </a:ext>
              </a:extLst>
            </p:cNvPr>
            <p:cNvCxnSpPr>
              <a:cxnSpLocks/>
            </p:cNvCxnSpPr>
            <p:nvPr/>
          </p:nvCxnSpPr>
          <p:spPr>
            <a:xfrm>
              <a:off x="8770259" y="2587625"/>
              <a:ext cx="0" cy="200025"/>
            </a:xfrm>
            <a:prstGeom prst="line">
              <a:avLst/>
            </a:prstGeom>
            <a:ln w="15875">
              <a:solidFill>
                <a:srgbClr val="C2C2C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CEA9567-7543-48E4-AC09-F2283F84AA1D}"/>
                </a:ext>
              </a:extLst>
            </p:cNvPr>
            <p:cNvCxnSpPr>
              <a:cxnSpLocks/>
            </p:cNvCxnSpPr>
            <p:nvPr/>
          </p:nvCxnSpPr>
          <p:spPr>
            <a:xfrm>
              <a:off x="8770259" y="3086100"/>
              <a:ext cx="0" cy="182563"/>
            </a:xfrm>
            <a:prstGeom prst="line">
              <a:avLst/>
            </a:prstGeom>
            <a:ln w="15875">
              <a:solidFill>
                <a:srgbClr val="C2C2C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74C89554-EBD0-4A1E-989E-4AD6B2D08EE4}"/>
              </a:ext>
            </a:extLst>
          </p:cNvPr>
          <p:cNvSpPr/>
          <p:nvPr/>
        </p:nvSpPr>
        <p:spPr>
          <a:xfrm>
            <a:off x="0" y="5415025"/>
            <a:ext cx="1007745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hangingPunct="0">
              <a:defRPr sz="1800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lef" pitchFamily="18"/>
                <a:ea typeface="Microsoft YaHei" pitchFamily="2"/>
                <a:cs typeface="Arial" pitchFamily="2"/>
              </a:rPr>
              <a:t>ludmilla.figueiredo@idiv.de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lef" pitchFamily="18"/>
              <a:ea typeface="Microsoft YaHei" pitchFamily="2"/>
              <a:cs typeface="Arial" pitchFamily="2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9DB21F14-FE39-4CCB-A2E9-7C687ACDEE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4679883"/>
              </p:ext>
            </p:extLst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grpSp>
        <p:nvGrpSpPr>
          <p:cNvPr id="29" name="Group 28">
            <a:extLst>
              <a:ext uri="{FF2B5EF4-FFF2-40B4-BE49-F238E27FC236}">
                <a16:creationId xmlns:a16="http://schemas.microsoft.com/office/drawing/2014/main" id="{52A4B0CE-894D-45B2-A4C5-F9D63605A16B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F7DF6E02-3E99-44E9-BCD8-22DD4F0F42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1F73F15C-5791-4AB9-A30D-5AA89DCFE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1">
            <a:extLst>
              <a:ext uri="{FF2B5EF4-FFF2-40B4-BE49-F238E27FC236}">
                <a16:creationId xmlns:a16="http://schemas.microsoft.com/office/drawing/2014/main" id="{135C7352-E1EF-4D93-BE72-B917A6CEC4D6}"/>
              </a:ext>
            </a:extLst>
          </p:cNvPr>
          <p:cNvSpPr txBox="1">
            <a:spLocks/>
          </p:cNvSpPr>
          <p:nvPr/>
        </p:nvSpPr>
        <p:spPr>
          <a:xfrm>
            <a:off x="1" y="389235"/>
            <a:ext cx="10077450" cy="488467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b="1" dirty="0">
                <a:solidFill>
                  <a:srgbClr val="3F51B5"/>
                </a:solidFill>
                <a:latin typeface="Source Serif Pro Black" pitchFamily="18"/>
              </a:rPr>
              <a:t>	New: Alternative file structures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8F027D-689D-4093-A1BA-B2DFF3E534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95" t="12439" b="24818"/>
          <a:stretch/>
        </p:blipFill>
        <p:spPr>
          <a:xfrm>
            <a:off x="6133133" y="1274871"/>
            <a:ext cx="2349770" cy="418399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6FBB678-3A27-408E-B63C-9E51890930A8}"/>
              </a:ext>
            </a:extLst>
          </p:cNvPr>
          <p:cNvSpPr/>
          <p:nvPr/>
        </p:nvSpPr>
        <p:spPr>
          <a:xfrm>
            <a:off x="7603696" y="1177870"/>
            <a:ext cx="879207" cy="3022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A08CF22-5780-4408-A146-957409BC9B8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/>
            <a:alphaModFix/>
          </a:blip>
          <a:srcRect l="4976" t="12639" r="41381" b="25925"/>
          <a:stretch/>
        </p:blipFill>
        <p:spPr>
          <a:xfrm>
            <a:off x="2204769" y="1274871"/>
            <a:ext cx="1739550" cy="4195519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5805546-4E81-458A-8637-233E984916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798" y="1328979"/>
            <a:ext cx="1333686" cy="400106"/>
          </a:xfrm>
          <a:prstGeom prst="rect">
            <a:avLst/>
          </a:prstGeom>
        </p:spPr>
      </p:pic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00F967B5-E40D-45FF-96C2-003CDEFE43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0921621"/>
              </p:ext>
            </p:extLst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EEE16D0C-FACA-45FE-AADE-50CAE5C58D9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4474" b="5856"/>
          <a:stretch/>
        </p:blipFill>
        <p:spPr>
          <a:xfrm>
            <a:off x="4260580" y="1274871"/>
            <a:ext cx="2029607" cy="39169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F7116E3-62EA-45FB-8274-4A86E6E8300F}"/>
              </a:ext>
            </a:extLst>
          </p:cNvPr>
          <p:cNvSpPr/>
          <p:nvPr/>
        </p:nvSpPr>
        <p:spPr>
          <a:xfrm>
            <a:off x="3381373" y="1202567"/>
            <a:ext cx="775925" cy="12899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DB484E-4316-4C81-9E52-FCBB42C6E666}"/>
              </a:ext>
            </a:extLst>
          </p:cNvPr>
          <p:cNvSpPr/>
          <p:nvPr/>
        </p:nvSpPr>
        <p:spPr>
          <a:xfrm>
            <a:off x="3204351" y="1974962"/>
            <a:ext cx="351398" cy="2151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F8EFB9-5CED-428E-8AE8-4372233DDA9D}"/>
              </a:ext>
            </a:extLst>
          </p:cNvPr>
          <p:cNvSpPr/>
          <p:nvPr/>
        </p:nvSpPr>
        <p:spPr>
          <a:xfrm>
            <a:off x="3689135" y="2492477"/>
            <a:ext cx="366672" cy="25725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BF533C-9ADF-4D1D-90A1-A27E91F6C0E4}"/>
              </a:ext>
            </a:extLst>
          </p:cNvPr>
          <p:cNvSpPr/>
          <p:nvPr/>
        </p:nvSpPr>
        <p:spPr>
          <a:xfrm>
            <a:off x="3213899" y="4284406"/>
            <a:ext cx="475236" cy="4783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912B80-8AB1-4818-9E34-9B86B9688677}"/>
              </a:ext>
            </a:extLst>
          </p:cNvPr>
          <p:cNvSpPr/>
          <p:nvPr/>
        </p:nvSpPr>
        <p:spPr>
          <a:xfrm>
            <a:off x="3547896" y="4918338"/>
            <a:ext cx="205569" cy="211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9F5E6B3-B109-45A9-A1F6-71BC3B907F0D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8A4B1F6-B4FE-4E75-B831-43BA8EF69B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860BC8F-74AF-4F85-BE4D-2F72DB94C73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3818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1">
            <a:extLst>
              <a:ext uri="{FF2B5EF4-FFF2-40B4-BE49-F238E27FC236}">
                <a16:creationId xmlns:a16="http://schemas.microsoft.com/office/drawing/2014/main" id="{135C7352-E1EF-4D93-BE72-B917A6CEC4D6}"/>
              </a:ext>
            </a:extLst>
          </p:cNvPr>
          <p:cNvSpPr txBox="1">
            <a:spLocks/>
          </p:cNvSpPr>
          <p:nvPr/>
        </p:nvSpPr>
        <p:spPr>
          <a:xfrm>
            <a:off x="1" y="389235"/>
            <a:ext cx="10077450" cy="488467"/>
          </a:xfrm>
          <a:prstGeom prst="rect">
            <a:avLst/>
          </a:prstGeom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>
            <a:lvl1pPr marL="188961" indent="-188961" algn="l" defTabSz="755843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882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804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725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647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568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490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411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333" indent="-188961" algn="l" defTabSz="755843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b="1" dirty="0">
                <a:solidFill>
                  <a:srgbClr val="3F51B5"/>
                </a:solidFill>
                <a:latin typeface="Source Serif Pro Black" pitchFamily="18"/>
              </a:rPr>
              <a:t>	“Programmatically” fast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A62BDA-732D-48C8-878A-8E0D9592AD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24" t="-23" r="19174" b="96856"/>
          <a:stretch/>
        </p:blipFill>
        <p:spPr>
          <a:xfrm>
            <a:off x="833965" y="2020270"/>
            <a:ext cx="2564631" cy="36373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6FBB678-3A27-408E-B63C-9E51890930A8}"/>
              </a:ext>
            </a:extLst>
          </p:cNvPr>
          <p:cNvSpPr/>
          <p:nvPr/>
        </p:nvSpPr>
        <p:spPr>
          <a:xfrm>
            <a:off x="6509288" y="1669036"/>
            <a:ext cx="879207" cy="2747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2C80169-3FA1-41D6-AB2C-C7921342B8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8284827"/>
              </p:ext>
            </p:extLst>
          </p:nvPr>
        </p:nvGraphicFramePr>
        <p:xfrm>
          <a:off x="0" y="-11857"/>
          <a:ext cx="1007768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420">
                  <a:extLst>
                    <a:ext uri="{9D8B030D-6E8A-4147-A177-3AD203B41FA5}">
                      <a16:colId xmlns:a16="http://schemas.microsoft.com/office/drawing/2014/main" val="265994590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361990228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4008744321"/>
                    </a:ext>
                  </a:extLst>
                </a:gridCol>
                <a:gridCol w="2519420">
                  <a:extLst>
                    <a:ext uri="{9D8B030D-6E8A-4147-A177-3AD203B41FA5}">
                      <a16:colId xmlns:a16="http://schemas.microsoft.com/office/drawing/2014/main" val="1695268981"/>
                    </a:ext>
                  </a:extLst>
                </a:gridCol>
              </a:tblGrid>
              <a:tr h="183847"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Motivation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843" rtl="0" eaLnBrk="1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pc="0" baseline="0">
                          <a:highlight>
                            <a:scrgbClr r="0" g="0" b="0">
                              <a:alpha val="0"/>
                            </a:scrgbClr>
                          </a:highlight>
                        </a:defRPr>
                      </a:pPr>
                      <a:r>
                        <a:rPr lang="en-US" sz="1400" b="1" i="0" u="none" strike="noStrike" kern="1200" cap="none" spc="0" baseline="0" dirty="0">
                          <a:ln>
                            <a:noFill/>
                          </a:ln>
                          <a:solidFill>
                            <a:srgbClr val="3F51B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The kit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Practical session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US" sz="1400" b="0" i="0" u="none" strike="noStrike" kern="1200" cap="none" spc="0" baseline="0">
                          <a:ln>
                            <a:noFill/>
                          </a:ln>
                          <a:solidFill>
                            <a:srgbClr val="F5F5F5"/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2"/>
                          <a:ea typeface="Microsoft YaHei" pitchFamily="2"/>
                          <a:cs typeface="Arial" pitchFamily="2"/>
                        </a:defRPr>
                      </a:pPr>
                      <a:r>
                        <a:rPr lang="en-US" sz="1400" b="0" i="0" u="none" strike="noStrike" kern="1200" cap="none" spc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crgbClr r="0" g="0" b="0">
                              <a:alpha val="0"/>
                            </a:scrgbClr>
                          </a:highlight>
                          <a:latin typeface="Alef" pitchFamily="18"/>
                          <a:ea typeface="Microsoft YaHei" pitchFamily="2"/>
                          <a:cs typeface="Arial" pitchFamily="2"/>
                        </a:rPr>
                        <a:t>Q&amp;A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3274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B1867E88-E85D-4BA9-A0BC-E5F0166B82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933" y="2541864"/>
            <a:ext cx="7918068" cy="151869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22992E1-F72A-4F71-BA8A-EE4D40E49834}"/>
              </a:ext>
            </a:extLst>
          </p:cNvPr>
          <p:cNvSpPr/>
          <p:nvPr/>
        </p:nvSpPr>
        <p:spPr>
          <a:xfrm>
            <a:off x="833965" y="1052853"/>
            <a:ext cx="39020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lef" pitchFamily="18"/>
                <a:ea typeface="Microsoft YaHei" pitchFamily="2"/>
                <a:cs typeface="Arial" pitchFamily="2"/>
              </a:rPr>
              <a:t>Use relative paths to access folders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DC44C79-242B-4E0F-8D91-00738466D12F}"/>
              </a:ext>
            </a:extLst>
          </p:cNvPr>
          <p:cNvGrpSpPr/>
          <p:nvPr/>
        </p:nvGrpSpPr>
        <p:grpSpPr>
          <a:xfrm>
            <a:off x="0" y="4958040"/>
            <a:ext cx="10077450" cy="710923"/>
            <a:chOff x="0" y="4958040"/>
            <a:chExt cx="10077450" cy="710923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72E855D5-F0FF-4841-A419-1C21C1099F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6646" t="16054" r="18233" b="23763"/>
            <a:stretch/>
          </p:blipFill>
          <p:spPr>
            <a:xfrm>
              <a:off x="9295786" y="4958040"/>
              <a:ext cx="781664" cy="710923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D2285EA-BC98-4594-96AC-51CA70776F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958040"/>
              <a:ext cx="1170933" cy="7109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25450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735</Words>
  <Application>Microsoft Office PowerPoint</Application>
  <PresentationFormat>Custom</PresentationFormat>
  <Paragraphs>226</Paragraphs>
  <Slides>30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6" baseType="lpstr">
      <vt:lpstr>Microsoft YaHei</vt:lpstr>
      <vt:lpstr>Alef</vt:lpstr>
      <vt:lpstr>Arial</vt:lpstr>
      <vt:lpstr>Calibri</vt:lpstr>
      <vt:lpstr>Calibri Light</vt:lpstr>
      <vt:lpstr>Liberation Sans</vt:lpstr>
      <vt:lpstr>Liberation Serif</vt:lpstr>
      <vt:lpstr>Miriam Mono CLM</vt:lpstr>
      <vt:lpstr>OpenSymbol</vt:lpstr>
      <vt:lpstr>Palatino Linotype</vt:lpstr>
      <vt:lpstr>Segoe UI</vt:lpstr>
      <vt:lpstr>Source Code Pro</vt:lpstr>
      <vt:lpstr>Source Serif Pro Black</vt:lpstr>
      <vt:lpstr>Tahoma</vt:lpstr>
      <vt:lpstr>URWPalladioL-Bold</vt:lpstr>
      <vt:lpstr>Office Theme</vt:lpstr>
      <vt:lpstr>Computational notebooks for more openness, reproducibility, and productivity in research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notebooks for more openness, reproducibility, and productivity in research</dc:title>
  <dc:creator>Figueiredo, Ludmilla</dc:creator>
  <cp:lastModifiedBy>Figueiredo, Ludmilla</cp:lastModifiedBy>
  <cp:revision>648</cp:revision>
  <dcterms:created xsi:type="dcterms:W3CDTF">2021-04-09T10:40:17Z</dcterms:created>
  <dcterms:modified xsi:type="dcterms:W3CDTF">2024-08-26T15:47:00Z</dcterms:modified>
</cp:coreProperties>
</file>

<file path=docProps/thumbnail.jpeg>
</file>